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theme/themeOverride1.xml" ContentType="application/vnd.openxmlformats-officedocument.themeOverride+xml"/>
  <Override PartName="/ppt/charts/chart8.xml" ContentType="application/vnd.openxmlformats-officedocument.drawingml.chart+xml"/>
  <Override PartName="/ppt/theme/themeOverride2.xml" ContentType="application/vnd.openxmlformats-officedocument.themeOverride+xml"/>
  <Override PartName="/ppt/charts/chart9.xml" ContentType="application/vnd.openxmlformats-officedocument.drawingml.chart+xml"/>
  <Override PartName="/ppt/theme/themeOverride3.xml" ContentType="application/vnd.openxmlformats-officedocument.themeOverride+xml"/>
  <Override PartName="/ppt/charts/chart10.xml" ContentType="application/vnd.openxmlformats-officedocument.drawingml.chart+xml"/>
  <Override PartName="/ppt/theme/themeOverride4.xml" ContentType="application/vnd.openxmlformats-officedocument.themeOverride+xml"/>
  <Override PartName="/ppt/charts/chart11.xml" ContentType="application/vnd.openxmlformats-officedocument.drawingml.chart+xml"/>
  <Override PartName="/ppt/theme/themeOverride5.xml" ContentType="application/vnd.openxmlformats-officedocument.themeOverride+xml"/>
  <Override PartName="/ppt/charts/chart12.xml" ContentType="application/vnd.openxmlformats-officedocument.drawingml.chart+xml"/>
  <Override PartName="/ppt/theme/themeOverride6.xml" ContentType="application/vnd.openxmlformats-officedocument.themeOverride+xml"/>
  <Override PartName="/ppt/charts/chart13.xml" ContentType="application/vnd.openxmlformats-officedocument.drawingml.chart+xml"/>
  <Override PartName="/ppt/theme/themeOverride7.xml" ContentType="application/vnd.openxmlformats-officedocument.themeOverride+xml"/>
  <Override PartName="/ppt/charts/chart14.xml" ContentType="application/vnd.openxmlformats-officedocument.drawingml.chart+xml"/>
  <Override PartName="/ppt/theme/themeOverride8.xml" ContentType="application/vnd.openxmlformats-officedocument.themeOverride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6"/>
  </p:notesMasterIdLst>
  <p:sldIdLst>
    <p:sldId id="257" r:id="rId3"/>
    <p:sldId id="263" r:id="rId4"/>
    <p:sldId id="271" r:id="rId5"/>
    <p:sldId id="272" r:id="rId6"/>
    <p:sldId id="267" r:id="rId7"/>
    <p:sldId id="300" r:id="rId8"/>
    <p:sldId id="301" r:id="rId9"/>
    <p:sldId id="302" r:id="rId10"/>
    <p:sldId id="304" r:id="rId11"/>
    <p:sldId id="303" r:id="rId12"/>
    <p:sldId id="295" r:id="rId13"/>
    <p:sldId id="308" r:id="rId14"/>
    <p:sldId id="277" r:id="rId15"/>
    <p:sldId id="278" r:id="rId16"/>
    <p:sldId id="279" r:id="rId17"/>
    <p:sldId id="294" r:id="rId18"/>
    <p:sldId id="305" r:id="rId19"/>
    <p:sldId id="309" r:id="rId20"/>
    <p:sldId id="280" r:id="rId21"/>
    <p:sldId id="281" r:id="rId22"/>
    <p:sldId id="283" r:id="rId23"/>
    <p:sldId id="274" r:id="rId24"/>
    <p:sldId id="275" r:id="rId25"/>
    <p:sldId id="276" r:id="rId26"/>
    <p:sldId id="284" r:id="rId27"/>
    <p:sldId id="285" r:id="rId28"/>
    <p:sldId id="286" r:id="rId29"/>
    <p:sldId id="288" r:id="rId30"/>
    <p:sldId id="289" r:id="rId31"/>
    <p:sldId id="287" r:id="rId32"/>
    <p:sldId id="290" r:id="rId33"/>
    <p:sldId id="292" r:id="rId34"/>
    <p:sldId id="262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5458B56-59E4-4E46-9772-7044579859E1}">
          <p14:sldIdLst>
            <p14:sldId id="257"/>
          </p14:sldIdLst>
        </p14:section>
        <p14:section name="Preliminaries" id="{789381A0-DB9A-8F44-B898-E9EB7B4E10BD}">
          <p14:sldIdLst>
            <p14:sldId id="263"/>
            <p14:sldId id="271"/>
            <p14:sldId id="272"/>
            <p14:sldId id="267"/>
            <p14:sldId id="300"/>
            <p14:sldId id="301"/>
            <p14:sldId id="302"/>
            <p14:sldId id="304"/>
            <p14:sldId id="303"/>
            <p14:sldId id="295"/>
            <p14:sldId id="308"/>
            <p14:sldId id="277"/>
            <p14:sldId id="278"/>
            <p14:sldId id="279"/>
          </p14:sldIdLst>
        </p14:section>
        <p14:section name="The proposal" id="{8472E26B-DC87-744A-B978-E7391AA80147}">
          <p14:sldIdLst>
            <p14:sldId id="294"/>
            <p14:sldId id="305"/>
            <p14:sldId id="309"/>
          </p14:sldIdLst>
        </p14:section>
        <p14:section name="Experimental Study" id="{4D2F629E-5838-1F40-9B91-CC8AC1D3E7AE}">
          <p14:sldIdLst>
            <p14:sldId id="280"/>
            <p14:sldId id="281"/>
            <p14:sldId id="283"/>
            <p14:sldId id="274"/>
            <p14:sldId id="275"/>
            <p14:sldId id="276"/>
            <p14:sldId id="284"/>
            <p14:sldId id="285"/>
            <p14:sldId id="286"/>
            <p14:sldId id="288"/>
            <p14:sldId id="289"/>
            <p14:sldId id="287"/>
          </p14:sldIdLst>
        </p14:section>
        <p14:section name="Conclusions &amp; Future Work" id="{C6B75F72-200B-4D46-805E-3F16DA00E600}">
          <p14:sldIdLst>
            <p14:sldId id="290"/>
            <p14:sldId id="292"/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945" autoAdjust="0"/>
  </p:normalViewPr>
  <p:slideViewPr>
    <p:cSldViewPr snapToGrid="0" snapToObjects="1">
      <p:cViewPr varScale="1">
        <p:scale>
          <a:sx n="80" d="100"/>
          <a:sy n="80" d="100"/>
        </p:scale>
        <p:origin x="-11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%20HD:Users:Josu:EHU:Doctorado:Tesis:Publications:GECCO2015%20-%20Kernels%20of%20Mallows%20Models%20for%20Solving%20Permutation-based%20Problems:Experiment%201%20-%20Executions:Graficas%20de%20probabilidad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times.xlsx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times.xlsx" TargetMode="Externa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times.xlsx" TargetMode="External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time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%20HD:Users:Josu:EHU:Doctorado:Tesis:Publications:GECCO2015%20-%20Kernels%20of%20Mallows%20Models%20for%20Solving%20Permutation-based%20Problems:Experiment%201%20-%20Executions:Graficas%20de%20probabilidad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oleObject" Target="Mac%20HD:Users:Josu:EHU:Doctorado:Tesis:Publications:GECCO2015%20-%20Kernels%20of%20Mallows%20Models%20for%20Solving%20Permutation-based%20Problems:Experiment%201%20-%20Executions:Summary_fitnes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600"/>
            </a:pPr>
            <a:r>
              <a:rPr lang="en-US" sz="1600" dirty="0" smtClean="0"/>
              <a:t>Kendall’s</a:t>
            </a:r>
            <a:r>
              <a:rPr lang="en-US" sz="1600" dirty="0"/>
              <a:t>-</a:t>
            </a:r>
            <a:r>
              <a:rPr lang="en-US" sz="1600" dirty="0" err="1"/>
              <a:t>τ</a:t>
            </a:r>
            <a:r>
              <a:rPr lang="en-US" sz="1600" dirty="0"/>
              <a:t> distance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4"/>
          <c:order val="0"/>
          <c:tx>
            <c:strRef>
              <c:f>Kendall!$F$1</c:f>
              <c:strCache>
                <c:ptCount val="1"/>
                <c:pt idx="0">
                  <c:v>n=50</c:v>
                </c:pt>
              </c:strCache>
            </c:strRef>
          </c:tx>
          <c:spPr>
            <a:ln w="12700">
              <a:solidFill>
                <a:schemeClr val="tx1"/>
              </a:solidFill>
            </a:ln>
          </c:spPr>
          <c:marker>
            <c:symbol val="circle"/>
            <c:size val="7"/>
            <c:spPr>
              <a:ln>
                <a:solidFill>
                  <a:schemeClr val="tx1"/>
                </a:solidFill>
              </a:ln>
            </c:spPr>
          </c:marker>
          <c:xVal>
            <c:numRef>
              <c:f>Kendall!$A$2:$A$201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Kendall!$F$2:$F$201</c:f>
              <c:numCache>
                <c:formatCode>0.00000</c:formatCode>
                <c:ptCount val="200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3.0E-10</c:v>
                </c:pt>
                <c:pt idx="11">
                  <c:v>3.7E-9</c:v>
                </c:pt>
                <c:pt idx="12">
                  <c:v>3.32E-8</c:v>
                </c:pt>
                <c:pt idx="13">
                  <c:v>2.253E-7</c:v>
                </c:pt>
                <c:pt idx="14">
                  <c:v>1.1985E-6</c:v>
                </c:pt>
                <c:pt idx="15">
                  <c:v>5.1947E-6</c:v>
                </c:pt>
                <c:pt idx="16">
                  <c:v>1.88999E-5</c:v>
                </c:pt>
                <c:pt idx="17">
                  <c:v>5.91546E-5</c:v>
                </c:pt>
                <c:pt idx="18">
                  <c:v>0.0001625479</c:v>
                </c:pt>
                <c:pt idx="19">
                  <c:v>0.000398859</c:v>
                </c:pt>
                <c:pt idx="20">
                  <c:v>0.0008866081</c:v>
                </c:pt>
                <c:pt idx="21">
                  <c:v>0.0018071969</c:v>
                </c:pt>
                <c:pt idx="22">
                  <c:v>0.0034132611</c:v>
                </c:pt>
                <c:pt idx="23">
                  <c:v>0.0060272035</c:v>
                </c:pt>
                <c:pt idx="24">
                  <c:v>0.0100279069</c:v>
                </c:pt>
                <c:pt idx="25">
                  <c:v>0.0158262905</c:v>
                </c:pt>
                <c:pt idx="26">
                  <c:v>0.0238326788</c:v>
                </c:pt>
                <c:pt idx="27">
                  <c:v>0.0344212465</c:v>
                </c:pt>
                <c:pt idx="28">
                  <c:v>0.0478961468</c:v>
                </c:pt>
                <c:pt idx="29">
                  <c:v>0.0644652843</c:v>
                </c:pt>
                <c:pt idx="30">
                  <c:v>0.0842225179</c:v>
                </c:pt>
                <c:pt idx="31">
                  <c:v>0.1071420908</c:v>
                </c:pt>
                <c:pt idx="32">
                  <c:v>0.1330823302</c:v>
                </c:pt>
                <c:pt idx="33">
                  <c:v>0.1617995054</c:v>
                </c:pt>
                <c:pt idx="34">
                  <c:v>0.1929657012</c:v>
                </c:pt>
                <c:pt idx="35">
                  <c:v>0.2261911482</c:v>
                </c:pt>
                <c:pt idx="36">
                  <c:v>0.2610485554</c:v>
                </c:pt>
                <c:pt idx="37">
                  <c:v>0.2970929444</c:v>
                </c:pt>
                <c:pt idx="38">
                  <c:v>0.3338844478</c:v>
                </c:pt>
                <c:pt idx="39">
                  <c:v>0.3710016906</c:v>
                </c:pt>
                <c:pt idx="40">
                  <c:v>0.4080542624</c:v>
                </c:pt>
                <c:pt idx="41">
                  <c:v>0.4446894228</c:v>
                </c:pt>
                <c:pt idx="42">
                  <c:v>0.4806088805</c:v>
                </c:pt>
                <c:pt idx="43">
                  <c:v>0.5155498385</c:v>
                </c:pt>
                <c:pt idx="44">
                  <c:v>0.5493027568</c:v>
                </c:pt>
                <c:pt idx="45">
                  <c:v>0.5817068219</c:v>
                </c:pt>
                <c:pt idx="46">
                  <c:v>0.6126378775</c:v>
                </c:pt>
                <c:pt idx="47">
                  <c:v>0.6420099735</c:v>
                </c:pt>
                <c:pt idx="48">
                  <c:v>0.6697739959</c:v>
                </c:pt>
                <c:pt idx="49">
                  <c:v>0.6959103942</c:v>
                </c:pt>
                <c:pt idx="50">
                  <c:v>0.7204148173</c:v>
                </c:pt>
                <c:pt idx="51">
                  <c:v>0.7433198094</c:v>
                </c:pt>
                <c:pt idx="52">
                  <c:v>0.7646564841</c:v>
                </c:pt>
                <c:pt idx="53">
                  <c:v>0.7844821215</c:v>
                </c:pt>
                <c:pt idx="54">
                  <c:v>0.8028560281</c:v>
                </c:pt>
                <c:pt idx="55">
                  <c:v>0.8198414445</c:v>
                </c:pt>
                <c:pt idx="56">
                  <c:v>0.8355146646</c:v>
                </c:pt>
                <c:pt idx="57">
                  <c:v>0.8499488831</c:v>
                </c:pt>
                <c:pt idx="58">
                  <c:v>0.863219142</c:v>
                </c:pt>
                <c:pt idx="59">
                  <c:v>0.8754050136</c:v>
                </c:pt>
                <c:pt idx="60">
                  <c:v>0.8865732551</c:v>
                </c:pt>
                <c:pt idx="61">
                  <c:v>0.8967982531</c:v>
                </c:pt>
                <c:pt idx="62">
                  <c:v>0.9061507583</c:v>
                </c:pt>
                <c:pt idx="63">
                  <c:v>0.9146952629</c:v>
                </c:pt>
                <c:pt idx="64">
                  <c:v>0.922499299</c:v>
                </c:pt>
                <c:pt idx="65">
                  <c:v>0.9296113253</c:v>
                </c:pt>
                <c:pt idx="66">
                  <c:v>0.9360975623</c:v>
                </c:pt>
                <c:pt idx="67">
                  <c:v>0.9420027733</c:v>
                </c:pt>
                <c:pt idx="68">
                  <c:v>0.9473761916</c:v>
                </c:pt>
                <c:pt idx="69">
                  <c:v>0.9522643685</c:v>
                </c:pt>
                <c:pt idx="70">
                  <c:v>0.9567093253</c:v>
                </c:pt>
                <c:pt idx="71">
                  <c:v>0.9607486725</c:v>
                </c:pt>
                <c:pt idx="72">
                  <c:v>0.9644175768</c:v>
                </c:pt>
                <c:pt idx="73">
                  <c:v>0.9677501321</c:v>
                </c:pt>
                <c:pt idx="74">
                  <c:v>0.9707714319</c:v>
                </c:pt>
                <c:pt idx="75">
                  <c:v>0.9735181332</c:v>
                </c:pt>
                <c:pt idx="76">
                  <c:v>0.9760107994</c:v>
                </c:pt>
                <c:pt idx="77">
                  <c:v>0.9782696962</c:v>
                </c:pt>
                <c:pt idx="78">
                  <c:v>0.9803168774</c:v>
                </c:pt>
                <c:pt idx="79">
                  <c:v>0.9821731448</c:v>
                </c:pt>
                <c:pt idx="80">
                  <c:v>0.9838549495</c:v>
                </c:pt>
                <c:pt idx="81">
                  <c:v>0.9853785038</c:v>
                </c:pt>
                <c:pt idx="82">
                  <c:v>0.9867607355</c:v>
                </c:pt>
                <c:pt idx="83">
                  <c:v>0.9880173206</c:v>
                </c:pt>
                <c:pt idx="84">
                  <c:v>0.989149034</c:v>
                </c:pt>
                <c:pt idx="85">
                  <c:v>0.9901779294</c:v>
                </c:pt>
                <c:pt idx="86">
                  <c:v>0.991109252</c:v>
                </c:pt>
                <c:pt idx="87">
                  <c:v>0.9919489622</c:v>
                </c:pt>
                <c:pt idx="88">
                  <c:v>0.992714107</c:v>
                </c:pt>
                <c:pt idx="89">
                  <c:v>0.9934042096</c:v>
                </c:pt>
                <c:pt idx="90">
                  <c:v>0.9940306544</c:v>
                </c:pt>
                <c:pt idx="91">
                  <c:v>0.9945943952</c:v>
                </c:pt>
                <c:pt idx="92">
                  <c:v>0.9951112866</c:v>
                </c:pt>
                <c:pt idx="93">
                  <c:v>0.9955766201</c:v>
                </c:pt>
                <c:pt idx="94">
                  <c:v>0.9959952831</c:v>
                </c:pt>
                <c:pt idx="95">
                  <c:v>0.9963734746</c:v>
                </c:pt>
                <c:pt idx="96">
                  <c:v>0.9967170358</c:v>
                </c:pt>
                <c:pt idx="97">
                  <c:v>0.9970318079</c:v>
                </c:pt>
                <c:pt idx="98">
                  <c:v>0.9973109961</c:v>
                </c:pt>
                <c:pt idx="99">
                  <c:v>0.997567296</c:v>
                </c:pt>
                <c:pt idx="100">
                  <c:v>0.9978004098</c:v>
                </c:pt>
                <c:pt idx="101">
                  <c:v>0.998010695</c:v>
                </c:pt>
                <c:pt idx="102">
                  <c:v>0.9981977344</c:v>
                </c:pt>
                <c:pt idx="103">
                  <c:v>0.9983729124</c:v>
                </c:pt>
                <c:pt idx="104">
                  <c:v>0.9985243678</c:v>
                </c:pt>
                <c:pt idx="105">
                  <c:v>0.9986641407</c:v>
                </c:pt>
                <c:pt idx="106">
                  <c:v>0.9987922907</c:v>
                </c:pt>
                <c:pt idx="107">
                  <c:v>0.9989088774</c:v>
                </c:pt>
                <c:pt idx="108">
                  <c:v>0.9990137815</c:v>
                </c:pt>
                <c:pt idx="109">
                  <c:v>0.9991070628</c:v>
                </c:pt>
                <c:pt idx="110">
                  <c:v>0.9991887212</c:v>
                </c:pt>
                <c:pt idx="111">
                  <c:v>0.9992645383</c:v>
                </c:pt>
                <c:pt idx="112">
                  <c:v>0.9993345141</c:v>
                </c:pt>
                <c:pt idx="113">
                  <c:v>0.9993987083</c:v>
                </c:pt>
                <c:pt idx="114">
                  <c:v>0.9994570613</c:v>
                </c:pt>
                <c:pt idx="115">
                  <c:v>0.999509573</c:v>
                </c:pt>
                <c:pt idx="116">
                  <c:v>0.9995562434</c:v>
                </c:pt>
                <c:pt idx="117">
                  <c:v>0.9995971322</c:v>
                </c:pt>
                <c:pt idx="118">
                  <c:v>0.9996379614</c:v>
                </c:pt>
                <c:pt idx="119">
                  <c:v>0.9996730089</c:v>
                </c:pt>
                <c:pt idx="120">
                  <c:v>0.9997021556</c:v>
                </c:pt>
                <c:pt idx="121">
                  <c:v>0.9997313619</c:v>
                </c:pt>
                <c:pt idx="122">
                  <c:v>0.9997547269</c:v>
                </c:pt>
                <c:pt idx="123">
                  <c:v>0.9997780919</c:v>
                </c:pt>
                <c:pt idx="124">
                  <c:v>0.9998014569</c:v>
                </c:pt>
                <c:pt idx="125">
                  <c:v>0.9998189807</c:v>
                </c:pt>
                <c:pt idx="126">
                  <c:v>0.9998364449</c:v>
                </c:pt>
                <c:pt idx="127">
                  <c:v>0.9998539686</c:v>
                </c:pt>
                <c:pt idx="128">
                  <c:v>0.9998656511</c:v>
                </c:pt>
                <c:pt idx="129">
                  <c:v>0.9998773336</c:v>
                </c:pt>
                <c:pt idx="130">
                  <c:v>0.9998890162</c:v>
                </c:pt>
                <c:pt idx="131">
                  <c:v>0.9999006987</c:v>
                </c:pt>
                <c:pt idx="132">
                  <c:v>0.9999123812</c:v>
                </c:pt>
                <c:pt idx="133">
                  <c:v>0.9999182224</c:v>
                </c:pt>
                <c:pt idx="134">
                  <c:v>0.9999240637</c:v>
                </c:pt>
                <c:pt idx="135">
                  <c:v>0.9999357462</c:v>
                </c:pt>
                <c:pt idx="136">
                  <c:v>0.9999415874</c:v>
                </c:pt>
                <c:pt idx="137">
                  <c:v>0.9999474287</c:v>
                </c:pt>
                <c:pt idx="138">
                  <c:v>0.99995327</c:v>
                </c:pt>
                <c:pt idx="139">
                  <c:v>0.99995327</c:v>
                </c:pt>
                <c:pt idx="140">
                  <c:v>0.9999591112</c:v>
                </c:pt>
                <c:pt idx="141">
                  <c:v>0.9999649525</c:v>
                </c:pt>
                <c:pt idx="142">
                  <c:v>0.9999649525</c:v>
                </c:pt>
                <c:pt idx="143">
                  <c:v>0.9999707937</c:v>
                </c:pt>
                <c:pt idx="144">
                  <c:v>0.9999707937</c:v>
                </c:pt>
                <c:pt idx="145">
                  <c:v>0.999976635</c:v>
                </c:pt>
                <c:pt idx="146">
                  <c:v>0.999976635</c:v>
                </c:pt>
                <c:pt idx="147">
                  <c:v>0.9999824762</c:v>
                </c:pt>
                <c:pt idx="148">
                  <c:v>0.9999824762</c:v>
                </c:pt>
                <c:pt idx="149">
                  <c:v>0.9999824762</c:v>
                </c:pt>
                <c:pt idx="150">
                  <c:v>0.9999824762</c:v>
                </c:pt>
                <c:pt idx="151">
                  <c:v>0.9999883175</c:v>
                </c:pt>
                <c:pt idx="152">
                  <c:v>0.9999883175</c:v>
                </c:pt>
                <c:pt idx="153">
                  <c:v>0.9999883175</c:v>
                </c:pt>
                <c:pt idx="154">
                  <c:v>0.9999883175</c:v>
                </c:pt>
                <c:pt idx="155">
                  <c:v>0.9999883175</c:v>
                </c:pt>
                <c:pt idx="156">
                  <c:v>0.9999941587</c:v>
                </c:pt>
                <c:pt idx="157">
                  <c:v>0.9999941587</c:v>
                </c:pt>
                <c:pt idx="158">
                  <c:v>0.9999941587</c:v>
                </c:pt>
                <c:pt idx="159">
                  <c:v>0.9999941587</c:v>
                </c:pt>
                <c:pt idx="160">
                  <c:v>0.9999941587</c:v>
                </c:pt>
                <c:pt idx="161">
                  <c:v>0.9999941587</c:v>
                </c:pt>
                <c:pt idx="162">
                  <c:v>0.9999941587</c:v>
                </c:pt>
                <c:pt idx="163">
                  <c:v>0.9999941587</c:v>
                </c:pt>
                <c:pt idx="164">
                  <c:v>0.9999941587</c:v>
                </c:pt>
                <c:pt idx="165">
                  <c:v>0.9999941587</c:v>
                </c:pt>
                <c:pt idx="166">
                  <c:v>0.9999941587</c:v>
                </c:pt>
                <c:pt idx="167">
                  <c:v>0.9999953508</c:v>
                </c:pt>
                <c:pt idx="168">
                  <c:v>0.9999953508</c:v>
                </c:pt>
                <c:pt idx="169">
                  <c:v>0.9999953508</c:v>
                </c:pt>
                <c:pt idx="170">
                  <c:v>0.9999953508</c:v>
                </c:pt>
                <c:pt idx="171">
                  <c:v>0.9999953508</c:v>
                </c:pt>
                <c:pt idx="172">
                  <c:v>0.9999953508</c:v>
                </c:pt>
                <c:pt idx="173">
                  <c:v>0.9999953508</c:v>
                </c:pt>
                <c:pt idx="174">
                  <c:v>0.9999953508</c:v>
                </c:pt>
                <c:pt idx="175">
                  <c:v>0.9999953508</c:v>
                </c:pt>
                <c:pt idx="176">
                  <c:v>0.9999953508</c:v>
                </c:pt>
                <c:pt idx="177">
                  <c:v>0.9999953508</c:v>
                </c:pt>
                <c:pt idx="178">
                  <c:v>0.9999953508</c:v>
                </c:pt>
                <c:pt idx="179">
                  <c:v>0.9999953508</c:v>
                </c:pt>
                <c:pt idx="180">
                  <c:v>0.9999953508</c:v>
                </c:pt>
                <c:pt idx="181">
                  <c:v>0.9999953508</c:v>
                </c:pt>
                <c:pt idx="182">
                  <c:v>0.9999953508</c:v>
                </c:pt>
                <c:pt idx="183">
                  <c:v>0.9999953508</c:v>
                </c:pt>
                <c:pt idx="184">
                  <c:v>0.9999953508</c:v>
                </c:pt>
                <c:pt idx="185">
                  <c:v>0.9999953508</c:v>
                </c:pt>
                <c:pt idx="186">
                  <c:v>0.9999953508</c:v>
                </c:pt>
                <c:pt idx="187">
                  <c:v>0.9999953508</c:v>
                </c:pt>
                <c:pt idx="188">
                  <c:v>0.9999953508</c:v>
                </c:pt>
                <c:pt idx="189">
                  <c:v>0.9999953508</c:v>
                </c:pt>
                <c:pt idx="190">
                  <c:v>0.9999953508</c:v>
                </c:pt>
                <c:pt idx="191">
                  <c:v>0.9999953508</c:v>
                </c:pt>
                <c:pt idx="192">
                  <c:v>0.9999953508</c:v>
                </c:pt>
                <c:pt idx="193">
                  <c:v>0.9999953508</c:v>
                </c:pt>
                <c:pt idx="194">
                  <c:v>0.9999953508</c:v>
                </c:pt>
                <c:pt idx="195">
                  <c:v>0.9999953508</c:v>
                </c:pt>
                <c:pt idx="196">
                  <c:v>0.9999953508</c:v>
                </c:pt>
                <c:pt idx="197">
                  <c:v>0.9999953508</c:v>
                </c:pt>
                <c:pt idx="198">
                  <c:v>0.9999953508</c:v>
                </c:pt>
                <c:pt idx="199">
                  <c:v>0.9999953508</c:v>
                </c:pt>
              </c:numCache>
            </c:numRef>
          </c:yVal>
          <c:smooth val="0"/>
        </c:ser>
        <c:ser>
          <c:idx val="9"/>
          <c:order val="1"/>
          <c:tx>
            <c:strRef>
              <c:f>Kendall!$K$1</c:f>
              <c:strCache>
                <c:ptCount val="1"/>
                <c:pt idx="0">
                  <c:v>n=100</c:v>
                </c:pt>
              </c:strCache>
            </c:strRef>
          </c:tx>
          <c:spPr>
            <a:ln w="12700">
              <a:solidFill>
                <a:schemeClr val="tx1"/>
              </a:solidFill>
            </a:ln>
          </c:spPr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Kendall!$A$2:$A$201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Kendall!$K$2:$K$201</c:f>
              <c:numCache>
                <c:formatCode>0.00E+00</c:formatCode>
                <c:ptCount val="200"/>
                <c:pt idx="0">
                  <c:v>1.47828000000008E-148</c:v>
                </c:pt>
                <c:pt idx="1">
                  <c:v>2.43507000000008E-93</c:v>
                </c:pt>
                <c:pt idx="2">
                  <c:v>2.52154000000008E-70</c:v>
                </c:pt>
                <c:pt idx="3">
                  <c:v>1.67423E-56</c:v>
                </c:pt>
                <c:pt idx="4">
                  <c:v>6.6282400000001E-47</c:v>
                </c:pt>
                <c:pt idx="5">
                  <c:v>9.96281000000016E-40</c:v>
                </c:pt>
                <c:pt idx="6">
                  <c:v>4.09189000000008E-34</c:v>
                </c:pt>
                <c:pt idx="7">
                  <c:v>1.36977E-29</c:v>
                </c:pt>
                <c:pt idx="8">
                  <c:v>7.29216000000008E-26</c:v>
                </c:pt>
                <c:pt idx="9">
                  <c:v>9.57267000000008E-23</c:v>
                </c:pt>
                <c:pt idx="10">
                  <c:v>4.19626E-20</c:v>
                </c:pt>
                <c:pt idx="11">
                  <c:v>7.64074000000008E-18</c:v>
                </c:pt>
                <c:pt idx="12">
                  <c:v>6.79694000000008E-16</c:v>
                </c:pt>
                <c:pt idx="13">
                  <c:v>3.34321E-14</c:v>
                </c:pt>
                <c:pt idx="14">
                  <c:v>1.0014E-12</c:v>
                </c:pt>
                <c:pt idx="15">
                  <c:v>1.97216E-11</c:v>
                </c:pt>
                <c:pt idx="16">
                  <c:v>2.71648E-10</c:v>
                </c:pt>
                <c:pt idx="17">
                  <c:v>2.75258E-9</c:v>
                </c:pt>
                <c:pt idx="18">
                  <c:v>2.13932E-8</c:v>
                </c:pt>
                <c:pt idx="19">
                  <c:v>1.32053E-7</c:v>
                </c:pt>
                <c:pt idx="20">
                  <c:v>6.66667E-7</c:v>
                </c:pt>
                <c:pt idx="21">
                  <c:v>2.82208E-6</c:v>
                </c:pt>
                <c:pt idx="22">
                  <c:v>1.02323E-5</c:v>
                </c:pt>
                <c:pt idx="23">
                  <c:v>3.23637E-5</c:v>
                </c:pt>
                <c:pt idx="24">
                  <c:v>9.07167E-5</c:v>
                </c:pt>
                <c:pt idx="25" formatCode="General">
                  <c:v>0.000228463</c:v>
                </c:pt>
                <c:pt idx="26" formatCode="General">
                  <c:v>0.000523161</c:v>
                </c:pt>
                <c:pt idx="27" formatCode="General">
                  <c:v>0.00110074</c:v>
                </c:pt>
                <c:pt idx="28" formatCode="General">
                  <c:v>0.00214762</c:v>
                </c:pt>
                <c:pt idx="29" formatCode="General">
                  <c:v>0.00391706</c:v>
                </c:pt>
                <c:pt idx="30" formatCode="General">
                  <c:v>0.00672657</c:v>
                </c:pt>
                <c:pt idx="31" formatCode="General">
                  <c:v>0.0109446</c:v>
                </c:pt>
                <c:pt idx="32" formatCode="General">
                  <c:v>0.0169674</c:v>
                </c:pt>
                <c:pt idx="33" formatCode="General">
                  <c:v>0.0251884</c:v>
                </c:pt>
                <c:pt idx="34" formatCode="General">
                  <c:v>0.035965</c:v>
                </c:pt>
                <c:pt idx="35" formatCode="General">
                  <c:v>0.0495874</c:v>
                </c:pt>
                <c:pt idx="36" formatCode="General">
                  <c:v>0.0662532</c:v>
                </c:pt>
                <c:pt idx="37" formatCode="General">
                  <c:v>0.0860513</c:v>
                </c:pt>
                <c:pt idx="38" formatCode="General">
                  <c:v>0.108956</c:v>
                </c:pt>
                <c:pt idx="39" formatCode="General">
                  <c:v>0.134829</c:v>
                </c:pt>
                <c:pt idx="40" formatCode="General">
                  <c:v>0.163434</c:v>
                </c:pt>
                <c:pt idx="41" formatCode="General">
                  <c:v>0.194452</c:v>
                </c:pt>
                <c:pt idx="42" formatCode="General">
                  <c:v>0.227504</c:v>
                </c:pt>
                <c:pt idx="43" formatCode="General">
                  <c:v>0.262173</c:v>
                </c:pt>
                <c:pt idx="44" formatCode="General">
                  <c:v>0.298022</c:v>
                </c:pt>
                <c:pt idx="45" formatCode="General">
                  <c:v>0.334621</c:v>
                </c:pt>
                <c:pt idx="46" formatCode="General">
                  <c:v>0.371552</c:v>
                </c:pt>
                <c:pt idx="47" formatCode="General">
                  <c:v>0.408432</c:v>
                </c:pt>
                <c:pt idx="48" formatCode="General">
                  <c:v>0.444914</c:v>
                </c:pt>
                <c:pt idx="49" formatCode="General">
                  <c:v>0.480694</c:v>
                </c:pt>
                <c:pt idx="50" formatCode="General">
                  <c:v>0.515516</c:v>
                </c:pt>
                <c:pt idx="51" formatCode="General">
                  <c:v>0.54917</c:v>
                </c:pt>
                <c:pt idx="52" formatCode="General">
                  <c:v>0.581492</c:v>
                </c:pt>
                <c:pt idx="53" formatCode="General">
                  <c:v>0.612357</c:v>
                </c:pt>
                <c:pt idx="54" formatCode="General">
                  <c:v>0.64168</c:v>
                </c:pt>
                <c:pt idx="55" formatCode="General">
                  <c:v>0.669409</c:v>
                </c:pt>
                <c:pt idx="56" formatCode="General">
                  <c:v>0.695519</c:v>
                </c:pt>
                <c:pt idx="57" formatCode="General">
                  <c:v>0.720012</c:v>
                </c:pt>
                <c:pt idx="58" formatCode="General">
                  <c:v>0.742909</c:v>
                </c:pt>
                <c:pt idx="59" formatCode="General">
                  <c:v>0.764247</c:v>
                </c:pt>
                <c:pt idx="60" formatCode="General">
                  <c:v>0.784078</c:v>
                </c:pt>
                <c:pt idx="61" formatCode="General">
                  <c:v>0.802459</c:v>
                </c:pt>
                <c:pt idx="62" formatCode="General">
                  <c:v>0.819459</c:v>
                </c:pt>
                <c:pt idx="63" formatCode="General">
                  <c:v>0.835148</c:v>
                </c:pt>
                <c:pt idx="64" formatCode="General">
                  <c:v>0.849601</c:v>
                </c:pt>
                <c:pt idx="65" formatCode="General">
                  <c:v>0.862891</c:v>
                </c:pt>
                <c:pt idx="66" formatCode="General">
                  <c:v>0.875094</c:v>
                </c:pt>
                <c:pt idx="67" formatCode="General">
                  <c:v>0.886282</c:v>
                </c:pt>
                <c:pt idx="68" formatCode="General">
                  <c:v>0.896528</c:v>
                </c:pt>
                <c:pt idx="69" formatCode="General">
                  <c:v>0.9059</c:v>
                </c:pt>
                <c:pt idx="70" formatCode="General">
                  <c:v>0.914464</c:v>
                </c:pt>
                <c:pt idx="71" formatCode="General">
                  <c:v>0.922281</c:v>
                </c:pt>
                <c:pt idx="72" formatCode="General">
                  <c:v>0.929412</c:v>
                </c:pt>
                <c:pt idx="73" formatCode="General">
                  <c:v>0.935911</c:v>
                </c:pt>
                <c:pt idx="74" formatCode="General">
                  <c:v>0.941831</c:v>
                </c:pt>
                <c:pt idx="75" formatCode="General">
                  <c:v>0.947219</c:v>
                </c:pt>
                <c:pt idx="76" formatCode="General">
                  <c:v>0.952121</c:v>
                </c:pt>
                <c:pt idx="77" formatCode="General">
                  <c:v>0.956577</c:v>
                </c:pt>
                <c:pt idx="78" formatCode="General">
                  <c:v>0.960628</c:v>
                </c:pt>
                <c:pt idx="79" formatCode="General">
                  <c:v>0.964308</c:v>
                </c:pt>
                <c:pt idx="80" formatCode="General">
                  <c:v>0.967649</c:v>
                </c:pt>
                <c:pt idx="81" formatCode="General">
                  <c:v>0.970683</c:v>
                </c:pt>
                <c:pt idx="82" formatCode="General">
                  <c:v>0.973435</c:v>
                </c:pt>
                <c:pt idx="83" formatCode="General">
                  <c:v>0.975933</c:v>
                </c:pt>
                <c:pt idx="84" formatCode="General">
                  <c:v>0.978198</c:v>
                </c:pt>
                <c:pt idx="85" formatCode="General">
                  <c:v>0.980253</c:v>
                </c:pt>
                <c:pt idx="86" formatCode="General">
                  <c:v>0.982115</c:v>
                </c:pt>
                <c:pt idx="87" formatCode="General">
                  <c:v>0.983803</c:v>
                </c:pt>
                <c:pt idx="88" formatCode="General">
                  <c:v>0.985333</c:v>
                </c:pt>
                <c:pt idx="89" formatCode="General">
                  <c:v>0.98672</c:v>
                </c:pt>
                <c:pt idx="90" formatCode="General">
                  <c:v>0.987976</c:v>
                </c:pt>
                <c:pt idx="91" formatCode="General">
                  <c:v>0.989114</c:v>
                </c:pt>
                <c:pt idx="92" formatCode="General">
                  <c:v>0.990145</c:v>
                </c:pt>
                <c:pt idx="93" formatCode="General">
                  <c:v>0.991079</c:v>
                </c:pt>
                <c:pt idx="94" formatCode="General">
                  <c:v>0.991924</c:v>
                </c:pt>
                <c:pt idx="95" formatCode="General">
                  <c:v>0.99269</c:v>
                </c:pt>
                <c:pt idx="96" formatCode="General">
                  <c:v>0.993383</c:v>
                </c:pt>
                <c:pt idx="97" formatCode="General">
                  <c:v>0.994011</c:v>
                </c:pt>
                <c:pt idx="98" formatCode="General">
                  <c:v>0.99458</c:v>
                </c:pt>
                <c:pt idx="99" formatCode="General">
                  <c:v>0.995094</c:v>
                </c:pt>
                <c:pt idx="100" formatCode="General">
                  <c:v>0.99556</c:v>
                </c:pt>
                <c:pt idx="101" formatCode="General">
                  <c:v>0.995982</c:v>
                </c:pt>
                <c:pt idx="102" formatCode="General">
                  <c:v>0.996363</c:v>
                </c:pt>
                <c:pt idx="103" formatCode="General">
                  <c:v>0.996709</c:v>
                </c:pt>
                <c:pt idx="104" formatCode="General">
                  <c:v>0.997022</c:v>
                </c:pt>
                <c:pt idx="105" formatCode="General">
                  <c:v>0.997305</c:v>
                </c:pt>
                <c:pt idx="106" formatCode="General">
                  <c:v>0.997561</c:v>
                </c:pt>
                <c:pt idx="107" formatCode="General">
                  <c:v>0.997793</c:v>
                </c:pt>
                <c:pt idx="108" formatCode="General">
                  <c:v>0.998003</c:v>
                </c:pt>
                <c:pt idx="109" formatCode="General">
                  <c:v>0.998192</c:v>
                </c:pt>
                <c:pt idx="110" formatCode="General">
                  <c:v>0.998364</c:v>
                </c:pt>
                <c:pt idx="111" formatCode="General">
                  <c:v>0.99852</c:v>
                </c:pt>
                <c:pt idx="112" formatCode="General">
                  <c:v>0.998661</c:v>
                </c:pt>
                <c:pt idx="113" formatCode="General">
                  <c:v>0.998788</c:v>
                </c:pt>
                <c:pt idx="114" formatCode="General">
                  <c:v>0.998903</c:v>
                </c:pt>
                <c:pt idx="115" formatCode="General">
                  <c:v>0.999008</c:v>
                </c:pt>
                <c:pt idx="116" formatCode="General">
                  <c:v>0.999102</c:v>
                </c:pt>
                <c:pt idx="117" formatCode="General">
                  <c:v>0.999187</c:v>
                </c:pt>
                <c:pt idx="118" formatCode="General">
                  <c:v>0.999265</c:v>
                </c:pt>
                <c:pt idx="119" formatCode="General">
                  <c:v>0.999335</c:v>
                </c:pt>
                <c:pt idx="120" formatCode="General">
                  <c:v>0.999398</c:v>
                </c:pt>
                <c:pt idx="121" formatCode="General">
                  <c:v>0.999455</c:v>
                </c:pt>
                <c:pt idx="122" formatCode="General">
                  <c:v>0.999507</c:v>
                </c:pt>
                <c:pt idx="123" formatCode="General">
                  <c:v>0.999554</c:v>
                </c:pt>
                <c:pt idx="124" formatCode="General">
                  <c:v>0.999596</c:v>
                </c:pt>
                <c:pt idx="125" formatCode="General">
                  <c:v>0.999635</c:v>
                </c:pt>
                <c:pt idx="126" formatCode="General">
                  <c:v>0.99967</c:v>
                </c:pt>
                <c:pt idx="127" formatCode="General">
                  <c:v>0.999701</c:v>
                </c:pt>
                <c:pt idx="128" formatCode="General">
                  <c:v>0.999729</c:v>
                </c:pt>
                <c:pt idx="129" formatCode="General">
                  <c:v>0.999755</c:v>
                </c:pt>
                <c:pt idx="130" formatCode="General">
                  <c:v>0.999778</c:v>
                </c:pt>
                <c:pt idx="131" formatCode="General">
                  <c:v>0.9998</c:v>
                </c:pt>
                <c:pt idx="132" formatCode="General">
                  <c:v>0.999819</c:v>
                </c:pt>
                <c:pt idx="133" formatCode="General">
                  <c:v>0.999836</c:v>
                </c:pt>
                <c:pt idx="134" formatCode="General">
                  <c:v>0.999852</c:v>
                </c:pt>
                <c:pt idx="135" formatCode="General">
                  <c:v>0.999866</c:v>
                </c:pt>
                <c:pt idx="136" formatCode="General">
                  <c:v>0.999878</c:v>
                </c:pt>
                <c:pt idx="137" formatCode="General">
                  <c:v>0.99989</c:v>
                </c:pt>
                <c:pt idx="138" formatCode="General">
                  <c:v>0.9999</c:v>
                </c:pt>
                <c:pt idx="139" formatCode="General">
                  <c:v>0.99991</c:v>
                </c:pt>
                <c:pt idx="140" formatCode="General">
                  <c:v>0.999919</c:v>
                </c:pt>
                <c:pt idx="141" formatCode="General">
                  <c:v>0.999926</c:v>
                </c:pt>
                <c:pt idx="142" formatCode="General">
                  <c:v>0.999933</c:v>
                </c:pt>
                <c:pt idx="143" formatCode="General">
                  <c:v>0.99994</c:v>
                </c:pt>
                <c:pt idx="144" formatCode="General">
                  <c:v>0.999945</c:v>
                </c:pt>
                <c:pt idx="145" formatCode="General">
                  <c:v>0.999951</c:v>
                </c:pt>
                <c:pt idx="146" formatCode="General">
                  <c:v>0.999955</c:v>
                </c:pt>
                <c:pt idx="147" formatCode="General">
                  <c:v>0.99996</c:v>
                </c:pt>
                <c:pt idx="148" formatCode="General">
                  <c:v>0.999963</c:v>
                </c:pt>
                <c:pt idx="149" formatCode="General">
                  <c:v>0.999967</c:v>
                </c:pt>
                <c:pt idx="150" formatCode="General">
                  <c:v>0.99997</c:v>
                </c:pt>
                <c:pt idx="151" formatCode="General">
                  <c:v>0.999973</c:v>
                </c:pt>
                <c:pt idx="152" formatCode="General">
                  <c:v>0.999975</c:v>
                </c:pt>
                <c:pt idx="153" formatCode="General">
                  <c:v>0.999978</c:v>
                </c:pt>
                <c:pt idx="154" formatCode="General">
                  <c:v>0.99998</c:v>
                </c:pt>
                <c:pt idx="155" formatCode="General">
                  <c:v>0.999982</c:v>
                </c:pt>
                <c:pt idx="156" formatCode="General">
                  <c:v>0.999984</c:v>
                </c:pt>
                <c:pt idx="157" formatCode="General">
                  <c:v>0.999985</c:v>
                </c:pt>
                <c:pt idx="158" formatCode="General">
                  <c:v>0.999987</c:v>
                </c:pt>
                <c:pt idx="159" formatCode="General">
                  <c:v>0.999988</c:v>
                </c:pt>
                <c:pt idx="160" formatCode="General">
                  <c:v>0.999989</c:v>
                </c:pt>
                <c:pt idx="161" formatCode="General">
                  <c:v>0.99999</c:v>
                </c:pt>
                <c:pt idx="162" formatCode="General">
                  <c:v>0.999991</c:v>
                </c:pt>
                <c:pt idx="163" formatCode="General">
                  <c:v>0.999992</c:v>
                </c:pt>
                <c:pt idx="164" formatCode="General">
                  <c:v>0.999993</c:v>
                </c:pt>
                <c:pt idx="165" formatCode="General">
                  <c:v>0.999993</c:v>
                </c:pt>
                <c:pt idx="166" formatCode="General">
                  <c:v>0.999994</c:v>
                </c:pt>
                <c:pt idx="167" formatCode="General">
                  <c:v>0.999995</c:v>
                </c:pt>
                <c:pt idx="168" formatCode="General">
                  <c:v>0.999995</c:v>
                </c:pt>
                <c:pt idx="169" formatCode="General">
                  <c:v>0.999996</c:v>
                </c:pt>
                <c:pt idx="170" formatCode="General">
                  <c:v>0.999996</c:v>
                </c:pt>
                <c:pt idx="171" formatCode="General">
                  <c:v>0.999996</c:v>
                </c:pt>
                <c:pt idx="172" formatCode="General">
                  <c:v>0.999997</c:v>
                </c:pt>
                <c:pt idx="173" formatCode="General">
                  <c:v>0.999997</c:v>
                </c:pt>
                <c:pt idx="174" formatCode="General">
                  <c:v>0.999997</c:v>
                </c:pt>
                <c:pt idx="175" formatCode="General">
                  <c:v>0.999998</c:v>
                </c:pt>
                <c:pt idx="176" formatCode="General">
                  <c:v>0.999998</c:v>
                </c:pt>
                <c:pt idx="177" formatCode="General">
                  <c:v>0.999998</c:v>
                </c:pt>
                <c:pt idx="178" formatCode="General">
                  <c:v>0.999998</c:v>
                </c:pt>
                <c:pt idx="179" formatCode="General">
                  <c:v>0.999998</c:v>
                </c:pt>
                <c:pt idx="180" formatCode="General">
                  <c:v>0.999999</c:v>
                </c:pt>
                <c:pt idx="181" formatCode="General">
                  <c:v>0.999999</c:v>
                </c:pt>
                <c:pt idx="182" formatCode="General">
                  <c:v>0.999999</c:v>
                </c:pt>
                <c:pt idx="183" formatCode="General">
                  <c:v>0.999999</c:v>
                </c:pt>
                <c:pt idx="184" formatCode="General">
                  <c:v>0.999999</c:v>
                </c:pt>
                <c:pt idx="185" formatCode="General">
                  <c:v>0.999999</c:v>
                </c:pt>
                <c:pt idx="186" formatCode="General">
                  <c:v>0.999999</c:v>
                </c:pt>
                <c:pt idx="187" formatCode="General">
                  <c:v>0.999999</c:v>
                </c:pt>
                <c:pt idx="188" formatCode="General">
                  <c:v>0.999999</c:v>
                </c:pt>
                <c:pt idx="189" formatCode="General">
                  <c:v>0.999999</c:v>
                </c:pt>
                <c:pt idx="190" formatCode="General">
                  <c:v>0.999999</c:v>
                </c:pt>
                <c:pt idx="191" formatCode="General">
                  <c:v>1.0</c:v>
                </c:pt>
                <c:pt idx="192" formatCode="General">
                  <c:v>1.0</c:v>
                </c:pt>
                <c:pt idx="193" formatCode="General">
                  <c:v>1.0</c:v>
                </c:pt>
                <c:pt idx="194" formatCode="General">
                  <c:v>1.0</c:v>
                </c:pt>
                <c:pt idx="195" formatCode="General">
                  <c:v>1.0</c:v>
                </c:pt>
                <c:pt idx="196" formatCode="General">
                  <c:v>1.0</c:v>
                </c:pt>
                <c:pt idx="197" formatCode="General">
                  <c:v>1.0</c:v>
                </c:pt>
                <c:pt idx="198" formatCode="General">
                  <c:v>1.0</c:v>
                </c:pt>
                <c:pt idx="199" formatCode="General">
                  <c:v>1.0</c:v>
                </c:pt>
              </c:numCache>
            </c:numRef>
          </c:yVal>
          <c:smooth val="0"/>
        </c:ser>
        <c:ser>
          <c:idx val="10"/>
          <c:order val="2"/>
          <c:tx>
            <c:strRef>
              <c:f>Kendall!$L$1</c:f>
              <c:strCache>
                <c:ptCount val="1"/>
                <c:pt idx="0">
                  <c:v>n=150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Kendall!$A$2:$A$201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Kendall!$L$2:$L$201</c:f>
              <c:numCache>
                <c:formatCode>0.00E+00</c:formatCode>
                <c:ptCount val="200"/>
                <c:pt idx="0">
                  <c:v>2.99317000000031E-241</c:v>
                </c:pt>
                <c:pt idx="1">
                  <c:v>1.87433000000008E-142</c:v>
                </c:pt>
                <c:pt idx="2">
                  <c:v>1.87271000000008E-106</c:v>
                </c:pt>
                <c:pt idx="3">
                  <c:v>3.25836000000008E-85</c:v>
                </c:pt>
                <c:pt idx="4">
                  <c:v>1.44862000000008E-70</c:v>
                </c:pt>
                <c:pt idx="5">
                  <c:v>1.18703E-59</c:v>
                </c:pt>
                <c:pt idx="6">
                  <c:v>3.89992000000008E-51</c:v>
                </c:pt>
                <c:pt idx="7">
                  <c:v>2.78635000000008E-44</c:v>
                </c:pt>
                <c:pt idx="8">
                  <c:v>1.21076E-38</c:v>
                </c:pt>
                <c:pt idx="9">
                  <c:v>6.26684000000008E-34</c:v>
                </c:pt>
                <c:pt idx="10">
                  <c:v>6.14102000000008E-30</c:v>
                </c:pt>
                <c:pt idx="11">
                  <c:v>1.58915E-26</c:v>
                </c:pt>
                <c:pt idx="12">
                  <c:v>1.39016E-23</c:v>
                </c:pt>
                <c:pt idx="13">
                  <c:v>4.96202000000001E-21</c:v>
                </c:pt>
                <c:pt idx="14">
                  <c:v>8.36725000000008E-19</c:v>
                </c:pt>
                <c:pt idx="15">
                  <c:v>7.48727000000008E-17</c:v>
                </c:pt>
                <c:pt idx="16">
                  <c:v>3.90442E-15</c:v>
                </c:pt>
                <c:pt idx="17">
                  <c:v>1.28084E-13</c:v>
                </c:pt>
                <c:pt idx="18">
                  <c:v>2.8156E-12</c:v>
                </c:pt>
                <c:pt idx="19">
                  <c:v>4.37201E-11</c:v>
                </c:pt>
                <c:pt idx="20">
                  <c:v>5.01288E-10</c:v>
                </c:pt>
                <c:pt idx="21">
                  <c:v>4.40691E-9</c:v>
                </c:pt>
                <c:pt idx="22">
                  <c:v>3.06743E-8</c:v>
                </c:pt>
                <c:pt idx="23">
                  <c:v>1.7378E-7</c:v>
                </c:pt>
                <c:pt idx="24">
                  <c:v>8.20661E-7</c:v>
                </c:pt>
                <c:pt idx="25">
                  <c:v>3.29801E-6</c:v>
                </c:pt>
                <c:pt idx="26">
                  <c:v>1.14841E-5</c:v>
                </c:pt>
                <c:pt idx="27">
                  <c:v>3.52003E-5</c:v>
                </c:pt>
                <c:pt idx="28">
                  <c:v>9.62974E-5</c:v>
                </c:pt>
                <c:pt idx="29" formatCode="General">
                  <c:v>0.00023801</c:v>
                </c:pt>
                <c:pt idx="30" formatCode="General">
                  <c:v>0.000537227</c:v>
                </c:pt>
                <c:pt idx="31" formatCode="General">
                  <c:v>0.001118</c:v>
                </c:pt>
                <c:pt idx="32" formatCode="General">
                  <c:v>0.00216326</c:v>
                </c:pt>
                <c:pt idx="33" formatCode="General">
                  <c:v>0.00392122</c:v>
                </c:pt>
                <c:pt idx="34" formatCode="General">
                  <c:v>0.00670314</c:v>
                </c:pt>
                <c:pt idx="35" formatCode="General">
                  <c:v>0.0108709</c:v>
                </c:pt>
                <c:pt idx="36" formatCode="General">
                  <c:v>0.0168148</c:v>
                </c:pt>
                <c:pt idx="37" formatCode="General">
                  <c:v>0.0249242</c:v>
                </c:pt>
                <c:pt idx="38" formatCode="General">
                  <c:v>0.0355551</c:v>
                </c:pt>
                <c:pt idx="39" formatCode="General">
                  <c:v>0.0489992</c:v>
                </c:pt>
                <c:pt idx="40" formatCode="General">
                  <c:v>0.0654585</c:v>
                </c:pt>
                <c:pt idx="41" formatCode="General">
                  <c:v>0.085029</c:v>
                </c:pt>
                <c:pt idx="42" formatCode="General">
                  <c:v>0.107693</c:v>
                </c:pt>
                <c:pt idx="43" formatCode="General">
                  <c:v>0.133323</c:v>
                </c:pt>
                <c:pt idx="44" formatCode="General">
                  <c:v>0.161691</c:v>
                </c:pt>
                <c:pt idx="45" formatCode="General">
                  <c:v>0.192487</c:v>
                </c:pt>
                <c:pt idx="46" formatCode="General">
                  <c:v>0.225339</c:v>
                </c:pt>
                <c:pt idx="47" formatCode="General">
                  <c:v>0.259835</c:v>
                </c:pt>
                <c:pt idx="48" formatCode="General">
                  <c:v>0.295544</c:v>
                </c:pt>
                <c:pt idx="49" formatCode="General">
                  <c:v>0.332035</c:v>
                </c:pt>
                <c:pt idx="50" formatCode="General">
                  <c:v>0.368893</c:v>
                </c:pt>
                <c:pt idx="51" formatCode="General">
                  <c:v>0.405731</c:v>
                </c:pt>
                <c:pt idx="52" formatCode="General">
                  <c:v>0.442201</c:v>
                </c:pt>
                <c:pt idx="53" formatCode="General">
                  <c:v>0.477998</c:v>
                </c:pt>
                <c:pt idx="54" formatCode="General">
                  <c:v>0.512862</c:v>
                </c:pt>
                <c:pt idx="55" formatCode="General">
                  <c:v>0.546579</c:v>
                </c:pt>
                <c:pt idx="56" formatCode="General">
                  <c:v>0.57898</c:v>
                </c:pt>
                <c:pt idx="57" formatCode="General">
                  <c:v>0.609939</c:v>
                </c:pt>
                <c:pt idx="58" formatCode="General">
                  <c:v>0.639366</c:v>
                </c:pt>
                <c:pt idx="59" formatCode="General">
                  <c:v>0.667205</c:v>
                </c:pt>
                <c:pt idx="60" formatCode="General">
                  <c:v>0.693432</c:v>
                </c:pt>
                <c:pt idx="61" formatCode="General">
                  <c:v>0.718044</c:v>
                </c:pt>
                <c:pt idx="62" formatCode="General">
                  <c:v>0.74106</c:v>
                </c:pt>
                <c:pt idx="63" formatCode="General">
                  <c:v>0.762517</c:v>
                </c:pt>
                <c:pt idx="64" formatCode="General">
                  <c:v>0.782464</c:v>
                </c:pt>
                <c:pt idx="65" formatCode="General">
                  <c:v>0.800958</c:v>
                </c:pt>
                <c:pt idx="66" formatCode="General">
                  <c:v>0.818067</c:v>
                </c:pt>
                <c:pt idx="67" formatCode="General">
                  <c:v>0.83386</c:v>
                </c:pt>
                <c:pt idx="68" formatCode="General">
                  <c:v>0.848411</c:v>
                </c:pt>
                <c:pt idx="69" formatCode="General">
                  <c:v>0.861794</c:v>
                </c:pt>
                <c:pt idx="70" formatCode="General">
                  <c:v>0.874084</c:v>
                </c:pt>
                <c:pt idx="71" formatCode="General">
                  <c:v>0.885355</c:v>
                </c:pt>
                <c:pt idx="72" formatCode="General">
                  <c:v>0.895678</c:v>
                </c:pt>
                <c:pt idx="73" formatCode="General">
                  <c:v>0.905121</c:v>
                </c:pt>
                <c:pt idx="74" formatCode="General">
                  <c:v>0.913751</c:v>
                </c:pt>
                <c:pt idx="75" formatCode="General">
                  <c:v>0.92163</c:v>
                </c:pt>
                <c:pt idx="76" formatCode="General">
                  <c:v>0.928817</c:v>
                </c:pt>
                <c:pt idx="77" formatCode="General">
                  <c:v>0.935369</c:v>
                </c:pt>
                <c:pt idx="78" formatCode="General">
                  <c:v>0.941336</c:v>
                </c:pt>
                <c:pt idx="79" formatCode="General">
                  <c:v>0.946768</c:v>
                </c:pt>
                <c:pt idx="80" formatCode="General">
                  <c:v>0.95171</c:v>
                </c:pt>
                <c:pt idx="81" formatCode="General">
                  <c:v>0.956204</c:v>
                </c:pt>
                <c:pt idx="82" formatCode="General">
                  <c:v>0.960288</c:v>
                </c:pt>
                <c:pt idx="83" formatCode="General">
                  <c:v>0.963999</c:v>
                </c:pt>
                <c:pt idx="84" formatCode="General">
                  <c:v>0.967369</c:v>
                </c:pt>
                <c:pt idx="85" formatCode="General">
                  <c:v>0.970428</c:v>
                </c:pt>
                <c:pt idx="86" formatCode="General">
                  <c:v>0.973204</c:v>
                </c:pt>
                <c:pt idx="87" formatCode="General">
                  <c:v>0.975723</c:v>
                </c:pt>
                <c:pt idx="88" formatCode="General">
                  <c:v>0.978008</c:v>
                </c:pt>
                <c:pt idx="89" formatCode="General">
                  <c:v>0.98008</c:v>
                </c:pt>
                <c:pt idx="90" formatCode="General">
                  <c:v>0.981959</c:v>
                </c:pt>
                <c:pt idx="91" formatCode="General">
                  <c:v>0.983661</c:v>
                </c:pt>
                <c:pt idx="92" formatCode="General">
                  <c:v>0.985205</c:v>
                </c:pt>
                <c:pt idx="93" formatCode="General">
                  <c:v>0.986603</c:v>
                </c:pt>
                <c:pt idx="94" formatCode="General">
                  <c:v>0.98787</c:v>
                </c:pt>
                <c:pt idx="95" formatCode="General">
                  <c:v>0.989018</c:v>
                </c:pt>
                <c:pt idx="96" formatCode="General">
                  <c:v>0.990058</c:v>
                </c:pt>
                <c:pt idx="97" formatCode="General">
                  <c:v>0.991</c:v>
                </c:pt>
                <c:pt idx="98" formatCode="General">
                  <c:v>0.991853</c:v>
                </c:pt>
                <c:pt idx="99" formatCode="General">
                  <c:v>0.992626</c:v>
                </c:pt>
                <c:pt idx="100" formatCode="General">
                  <c:v>0.993325</c:v>
                </c:pt>
                <c:pt idx="101" formatCode="General">
                  <c:v>0.993958</c:v>
                </c:pt>
                <c:pt idx="102" formatCode="General">
                  <c:v>0.994532</c:v>
                </c:pt>
                <c:pt idx="103" formatCode="General">
                  <c:v>0.995051</c:v>
                </c:pt>
                <c:pt idx="104" formatCode="General">
                  <c:v>0.995521</c:v>
                </c:pt>
                <c:pt idx="105" formatCode="General">
                  <c:v>0.995946</c:v>
                </c:pt>
                <c:pt idx="106" formatCode="General">
                  <c:v>0.996331</c:v>
                </c:pt>
                <c:pt idx="107" formatCode="General">
                  <c:v>0.99668</c:v>
                </c:pt>
                <c:pt idx="108" formatCode="General">
                  <c:v>0.996995</c:v>
                </c:pt>
                <c:pt idx="109" formatCode="General">
                  <c:v>0.997281</c:v>
                </c:pt>
                <c:pt idx="110" formatCode="General">
                  <c:v>0.997539</c:v>
                </c:pt>
                <c:pt idx="111" formatCode="General">
                  <c:v>0.997773</c:v>
                </c:pt>
                <c:pt idx="112" formatCode="General">
                  <c:v>0.997985</c:v>
                </c:pt>
                <c:pt idx="113" formatCode="General">
                  <c:v>0.998176</c:v>
                </c:pt>
                <c:pt idx="114" formatCode="General">
                  <c:v>0.99835</c:v>
                </c:pt>
                <c:pt idx="115" formatCode="General">
                  <c:v>0.998507</c:v>
                </c:pt>
                <c:pt idx="116" formatCode="General">
                  <c:v>0.998649</c:v>
                </c:pt>
                <c:pt idx="117" formatCode="General">
                  <c:v>0.998777</c:v>
                </c:pt>
                <c:pt idx="118" formatCode="General">
                  <c:v>0.998894</c:v>
                </c:pt>
                <c:pt idx="119" formatCode="General">
                  <c:v>0.998999</c:v>
                </c:pt>
                <c:pt idx="120" formatCode="General">
                  <c:v>0.999094</c:v>
                </c:pt>
                <c:pt idx="121" formatCode="General">
                  <c:v>0.99918</c:v>
                </c:pt>
                <c:pt idx="122" formatCode="General">
                  <c:v>0.999258</c:v>
                </c:pt>
                <c:pt idx="123" formatCode="General">
                  <c:v>0.999329</c:v>
                </c:pt>
                <c:pt idx="124" formatCode="General">
                  <c:v>0.999393</c:v>
                </c:pt>
                <c:pt idx="125" formatCode="General">
                  <c:v>0.99945</c:v>
                </c:pt>
                <c:pt idx="126" formatCode="General">
                  <c:v>0.999503</c:v>
                </c:pt>
                <c:pt idx="127" formatCode="General">
                  <c:v>0.99955</c:v>
                </c:pt>
                <c:pt idx="128" formatCode="General">
                  <c:v>0.999593</c:v>
                </c:pt>
                <c:pt idx="129" formatCode="General">
                  <c:v>0.999632</c:v>
                </c:pt>
                <c:pt idx="130" formatCode="General">
                  <c:v>0.999667</c:v>
                </c:pt>
                <c:pt idx="131" formatCode="General">
                  <c:v>0.999698</c:v>
                </c:pt>
                <c:pt idx="132" formatCode="General">
                  <c:v>0.999727</c:v>
                </c:pt>
                <c:pt idx="133" formatCode="General">
                  <c:v>0.999753</c:v>
                </c:pt>
                <c:pt idx="134" formatCode="General">
                  <c:v>0.999777</c:v>
                </c:pt>
                <c:pt idx="135" formatCode="General">
                  <c:v>0.999798</c:v>
                </c:pt>
                <c:pt idx="136" formatCode="General">
                  <c:v>0.999817</c:v>
                </c:pt>
                <c:pt idx="137" formatCode="General">
                  <c:v>0.999834</c:v>
                </c:pt>
                <c:pt idx="138" formatCode="General">
                  <c:v>0.99985</c:v>
                </c:pt>
                <c:pt idx="139" formatCode="General">
                  <c:v>0.999864</c:v>
                </c:pt>
                <c:pt idx="140" formatCode="General">
                  <c:v>0.999877</c:v>
                </c:pt>
                <c:pt idx="141" formatCode="General">
                  <c:v>0.999889</c:v>
                </c:pt>
                <c:pt idx="142" formatCode="General">
                  <c:v>0.9999</c:v>
                </c:pt>
                <c:pt idx="143" formatCode="General">
                  <c:v>0.999909</c:v>
                </c:pt>
                <c:pt idx="144" formatCode="General">
                  <c:v>0.999918</c:v>
                </c:pt>
                <c:pt idx="145" formatCode="General">
                  <c:v>0.999926</c:v>
                </c:pt>
                <c:pt idx="146" formatCode="General">
                  <c:v>0.999933</c:v>
                </c:pt>
                <c:pt idx="147" formatCode="General">
                  <c:v>0.999939</c:v>
                </c:pt>
                <c:pt idx="148" formatCode="General">
                  <c:v>0.999945</c:v>
                </c:pt>
                <c:pt idx="149" formatCode="General">
                  <c:v>0.99995</c:v>
                </c:pt>
                <c:pt idx="150" formatCode="General">
                  <c:v>0.999955</c:v>
                </c:pt>
                <c:pt idx="151" formatCode="General">
                  <c:v>0.999959</c:v>
                </c:pt>
                <c:pt idx="152" formatCode="General">
                  <c:v>0.999963</c:v>
                </c:pt>
                <c:pt idx="153" formatCode="General">
                  <c:v>0.999967</c:v>
                </c:pt>
                <c:pt idx="154" formatCode="General">
                  <c:v>0.99997</c:v>
                </c:pt>
                <c:pt idx="155" formatCode="General">
                  <c:v>0.999973</c:v>
                </c:pt>
                <c:pt idx="156" formatCode="General">
                  <c:v>0.999975</c:v>
                </c:pt>
                <c:pt idx="157" formatCode="General">
                  <c:v>0.999978</c:v>
                </c:pt>
                <c:pt idx="158" formatCode="General">
                  <c:v>0.99998</c:v>
                </c:pt>
                <c:pt idx="159" formatCode="General">
                  <c:v>0.999982</c:v>
                </c:pt>
                <c:pt idx="160" formatCode="General">
                  <c:v>0.999983</c:v>
                </c:pt>
                <c:pt idx="161" formatCode="General">
                  <c:v>0.999985</c:v>
                </c:pt>
                <c:pt idx="162" formatCode="General">
                  <c:v>0.999986</c:v>
                </c:pt>
                <c:pt idx="163" formatCode="General">
                  <c:v>0.999988</c:v>
                </c:pt>
                <c:pt idx="164" formatCode="General">
                  <c:v>0.999989</c:v>
                </c:pt>
                <c:pt idx="165" formatCode="General">
                  <c:v>0.99999</c:v>
                </c:pt>
                <c:pt idx="166" formatCode="General">
                  <c:v>0.999991</c:v>
                </c:pt>
                <c:pt idx="167" formatCode="General">
                  <c:v>0.999992</c:v>
                </c:pt>
                <c:pt idx="168" formatCode="General">
                  <c:v>0.999993</c:v>
                </c:pt>
                <c:pt idx="169" formatCode="General">
                  <c:v>0.999993</c:v>
                </c:pt>
                <c:pt idx="170" formatCode="General">
                  <c:v>0.999994</c:v>
                </c:pt>
                <c:pt idx="171" formatCode="General">
                  <c:v>0.999994</c:v>
                </c:pt>
                <c:pt idx="172" formatCode="General">
                  <c:v>0.999995</c:v>
                </c:pt>
                <c:pt idx="173" formatCode="General">
                  <c:v>0.999995</c:v>
                </c:pt>
                <c:pt idx="174" formatCode="General">
                  <c:v>0.999996</c:v>
                </c:pt>
                <c:pt idx="175" formatCode="General">
                  <c:v>0.999996</c:v>
                </c:pt>
                <c:pt idx="176" formatCode="General">
                  <c:v>0.999997</c:v>
                </c:pt>
                <c:pt idx="177" formatCode="General">
                  <c:v>0.999997</c:v>
                </c:pt>
                <c:pt idx="178" formatCode="General">
                  <c:v>0.999997</c:v>
                </c:pt>
                <c:pt idx="179" formatCode="General">
                  <c:v>0.999998</c:v>
                </c:pt>
                <c:pt idx="180" formatCode="General">
                  <c:v>0.999998</c:v>
                </c:pt>
                <c:pt idx="181" formatCode="General">
                  <c:v>0.999998</c:v>
                </c:pt>
                <c:pt idx="182" formatCode="General">
                  <c:v>0.999998</c:v>
                </c:pt>
                <c:pt idx="183" formatCode="General">
                  <c:v>0.999998</c:v>
                </c:pt>
                <c:pt idx="184" formatCode="General">
                  <c:v>0.999998</c:v>
                </c:pt>
                <c:pt idx="185" formatCode="General">
                  <c:v>0.999999</c:v>
                </c:pt>
                <c:pt idx="186" formatCode="General">
                  <c:v>0.999999</c:v>
                </c:pt>
                <c:pt idx="187" formatCode="General">
                  <c:v>0.999999</c:v>
                </c:pt>
                <c:pt idx="188" formatCode="General">
                  <c:v>0.999999</c:v>
                </c:pt>
                <c:pt idx="189" formatCode="General">
                  <c:v>0.999999</c:v>
                </c:pt>
                <c:pt idx="190" formatCode="General">
                  <c:v>0.999999</c:v>
                </c:pt>
                <c:pt idx="191" formatCode="General">
                  <c:v>0.999999</c:v>
                </c:pt>
                <c:pt idx="192" formatCode="General">
                  <c:v>0.999999</c:v>
                </c:pt>
                <c:pt idx="193" formatCode="General">
                  <c:v>0.999999</c:v>
                </c:pt>
                <c:pt idx="194" formatCode="General">
                  <c:v>0.999999</c:v>
                </c:pt>
                <c:pt idx="195" formatCode="General">
                  <c:v>0.999999</c:v>
                </c:pt>
                <c:pt idx="196" formatCode="General">
                  <c:v>1.0</c:v>
                </c:pt>
                <c:pt idx="197" formatCode="General">
                  <c:v>1.0</c:v>
                </c:pt>
                <c:pt idx="198" formatCode="General">
                  <c:v>1.0</c:v>
                </c:pt>
                <c:pt idx="199" formatCode="General">
                  <c:v>1.0</c:v>
                </c:pt>
              </c:numCache>
            </c:numRef>
          </c:yVal>
          <c:smooth val="0"/>
        </c:ser>
        <c:ser>
          <c:idx val="11"/>
          <c:order val="3"/>
          <c:tx>
            <c:strRef>
              <c:f>Kendall!$M$1</c:f>
              <c:strCache>
                <c:ptCount val="1"/>
                <c:pt idx="0">
                  <c:v>n=200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Kendall!$A$2:$A$201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Kendall!$M$2:$M$201</c:f>
              <c:numCache>
                <c:formatCode>0.00E+00</c:formatCode>
                <c:ptCount val="200"/>
                <c:pt idx="0" formatCode="General">
                  <c:v>0.0</c:v>
                </c:pt>
                <c:pt idx="1">
                  <c:v>1.44250000000008E-191</c:v>
                </c:pt>
                <c:pt idx="2">
                  <c:v>1.39084000000008E-142</c:v>
                </c:pt>
                <c:pt idx="3">
                  <c:v>6.34134000000031E-114</c:v>
                </c:pt>
                <c:pt idx="4">
                  <c:v>3.16599000000016E-94</c:v>
                </c:pt>
                <c:pt idx="5">
                  <c:v>1.41430000000008E-79</c:v>
                </c:pt>
                <c:pt idx="6">
                  <c:v>3.71696000000008E-68</c:v>
                </c:pt>
                <c:pt idx="7">
                  <c:v>5.66794000000014E-59</c:v>
                </c:pt>
                <c:pt idx="8">
                  <c:v>2.01029E-51</c:v>
                </c:pt>
                <c:pt idx="9">
                  <c:v>4.10264000000008E-45</c:v>
                </c:pt>
                <c:pt idx="10">
                  <c:v>8.98708000000016E-40</c:v>
                </c:pt>
                <c:pt idx="11">
                  <c:v>3.30517E-35</c:v>
                </c:pt>
                <c:pt idx="12">
                  <c:v>2.84327E-31</c:v>
                </c:pt>
                <c:pt idx="13">
                  <c:v>7.36467000000008E-28</c:v>
                </c:pt>
                <c:pt idx="14">
                  <c:v>6.99128000000008E-25</c:v>
                </c:pt>
                <c:pt idx="15">
                  <c:v>2.84253E-22</c:v>
                </c:pt>
                <c:pt idx="16">
                  <c:v>5.61184000000001E-20</c:v>
                </c:pt>
                <c:pt idx="17">
                  <c:v>5.96001E-18</c:v>
                </c:pt>
                <c:pt idx="18">
                  <c:v>3.70567E-16</c:v>
                </c:pt>
                <c:pt idx="19">
                  <c:v>1.44748E-14</c:v>
                </c:pt>
                <c:pt idx="20">
                  <c:v>3.76935E-13</c:v>
                </c:pt>
                <c:pt idx="21">
                  <c:v>6.88174E-12</c:v>
                </c:pt>
                <c:pt idx="22">
                  <c:v>9.19555E-11</c:v>
                </c:pt>
                <c:pt idx="23">
                  <c:v>9.3313E-10</c:v>
                </c:pt>
                <c:pt idx="24">
                  <c:v>7.42404E-9</c:v>
                </c:pt>
                <c:pt idx="25">
                  <c:v>4.7609E-8</c:v>
                </c:pt>
                <c:pt idx="26">
                  <c:v>2.52091E-7</c:v>
                </c:pt>
                <c:pt idx="27">
                  <c:v>1.12566E-6</c:v>
                </c:pt>
                <c:pt idx="28">
                  <c:v>4.31789E-6</c:v>
                </c:pt>
                <c:pt idx="29">
                  <c:v>1.4462E-5</c:v>
                </c:pt>
                <c:pt idx="30">
                  <c:v>4.29065E-5</c:v>
                </c:pt>
                <c:pt idx="31" formatCode="General">
                  <c:v>0.000114204</c:v>
                </c:pt>
                <c:pt idx="32" formatCode="General">
                  <c:v>0.000275805</c:v>
                </c:pt>
                <c:pt idx="33" formatCode="General">
                  <c:v>0.00061044</c:v>
                </c:pt>
                <c:pt idx="34" formatCode="General">
                  <c:v>0.00124933</c:v>
                </c:pt>
                <c:pt idx="35" formatCode="General">
                  <c:v>0.0023832</c:v>
                </c:pt>
                <c:pt idx="36" formatCode="General">
                  <c:v>0.00426753</c:v>
                </c:pt>
                <c:pt idx="37" formatCode="General">
                  <c:v>0.00721914</c:v>
                </c:pt>
                <c:pt idx="38" formatCode="General">
                  <c:v>0.0116026</c:v>
                </c:pt>
                <c:pt idx="39" formatCode="General">
                  <c:v>0.0178072</c:v>
                </c:pt>
                <c:pt idx="40" formatCode="General">
                  <c:v>0.0262175</c:v>
                </c:pt>
                <c:pt idx="41" formatCode="General">
                  <c:v>0.037181</c:v>
                </c:pt>
                <c:pt idx="42" formatCode="General">
                  <c:v>0.0509783</c:v>
                </c:pt>
                <c:pt idx="43" formatCode="General">
                  <c:v>0.0677987</c:v>
                </c:pt>
                <c:pt idx="44" formatCode="General">
                  <c:v>0.0877247</c:v>
                </c:pt>
                <c:pt idx="45" formatCode="General">
                  <c:v>0.110726</c:v>
                </c:pt>
                <c:pt idx="46" formatCode="General">
                  <c:v>0.136664</c:v>
                </c:pt>
                <c:pt idx="47" formatCode="General">
                  <c:v>0.165301</c:v>
                </c:pt>
                <c:pt idx="48" formatCode="General">
                  <c:v>0.196322</c:v>
                </c:pt>
                <c:pt idx="49" formatCode="General">
                  <c:v>0.22935</c:v>
                </c:pt>
                <c:pt idx="50" formatCode="General">
                  <c:v>0.263972</c:v>
                </c:pt>
                <c:pt idx="51" formatCode="General">
                  <c:v>0.299757</c:v>
                </c:pt>
                <c:pt idx="52" formatCode="General">
                  <c:v>0.336276</c:v>
                </c:pt>
                <c:pt idx="53" formatCode="General">
                  <c:v>0.373119</c:v>
                </c:pt>
                <c:pt idx="54" formatCode="General">
                  <c:v>0.409904</c:v>
                </c:pt>
                <c:pt idx="55" formatCode="General">
                  <c:v>0.446287</c:v>
                </c:pt>
                <c:pt idx="56" formatCode="General">
                  <c:v>0.481969</c:v>
                </c:pt>
                <c:pt idx="57" formatCode="General">
                  <c:v>0.516694</c:v>
                </c:pt>
                <c:pt idx="58" formatCode="General">
                  <c:v>0.550254</c:v>
                </c:pt>
                <c:pt idx="59" formatCode="General">
                  <c:v>0.582485</c:v>
                </c:pt>
                <c:pt idx="60" formatCode="General">
                  <c:v>0.613265</c:v>
                </c:pt>
                <c:pt idx="61" formatCode="General">
                  <c:v>0.642508</c:v>
                </c:pt>
                <c:pt idx="62" formatCode="General">
                  <c:v>0.670162</c:v>
                </c:pt>
                <c:pt idx="63" formatCode="General">
                  <c:v>0.696203</c:v>
                </c:pt>
                <c:pt idx="64" formatCode="General">
                  <c:v>0.720632</c:v>
                </c:pt>
                <c:pt idx="65" formatCode="General">
                  <c:v>0.743471</c:v>
                </c:pt>
                <c:pt idx="66" formatCode="General">
                  <c:v>0.764756</c:v>
                </c:pt>
                <c:pt idx="67" formatCode="General">
                  <c:v>0.784538</c:v>
                </c:pt>
                <c:pt idx="68" formatCode="General">
                  <c:v>0.802875</c:v>
                </c:pt>
                <c:pt idx="69" formatCode="General">
                  <c:v>0.819835</c:v>
                </c:pt>
                <c:pt idx="70" formatCode="General">
                  <c:v>0.835488</c:v>
                </c:pt>
                <c:pt idx="71" formatCode="General">
                  <c:v>0.849907</c:v>
                </c:pt>
                <c:pt idx="72" formatCode="General">
                  <c:v>0.863168</c:v>
                </c:pt>
                <c:pt idx="73" formatCode="General">
                  <c:v>0.875344</c:v>
                </c:pt>
                <c:pt idx="74" formatCode="General">
                  <c:v>0.886508</c:v>
                </c:pt>
                <c:pt idx="75" formatCode="General">
                  <c:v>0.896732</c:v>
                </c:pt>
                <c:pt idx="76" formatCode="General">
                  <c:v>0.906084</c:v>
                </c:pt>
                <c:pt idx="77" formatCode="General">
                  <c:v>0.91463</c:v>
                </c:pt>
                <c:pt idx="78" formatCode="General">
                  <c:v>0.922431</c:v>
                </c:pt>
                <c:pt idx="79" formatCode="General">
                  <c:v>0.929548</c:v>
                </c:pt>
                <c:pt idx="80" formatCode="General">
                  <c:v>0.936034</c:v>
                </c:pt>
                <c:pt idx="81" formatCode="General">
                  <c:v>0.941941</c:v>
                </c:pt>
                <c:pt idx="82" formatCode="General">
                  <c:v>0.947319</c:v>
                </c:pt>
                <c:pt idx="83" formatCode="General">
                  <c:v>0.952211</c:v>
                </c:pt>
                <c:pt idx="84" formatCode="General">
                  <c:v>0.956659</c:v>
                </c:pt>
                <c:pt idx="85" formatCode="General">
                  <c:v>0.960702</c:v>
                </c:pt>
                <c:pt idx="86" formatCode="General">
                  <c:v>0.964374</c:v>
                </c:pt>
                <c:pt idx="87" formatCode="General">
                  <c:v>0.967709</c:v>
                </c:pt>
                <c:pt idx="88" formatCode="General">
                  <c:v>0.970737</c:v>
                </c:pt>
                <c:pt idx="89" formatCode="General">
                  <c:v>0.973485</c:v>
                </c:pt>
                <c:pt idx="90" formatCode="General">
                  <c:v>0.975978</c:v>
                </c:pt>
                <c:pt idx="91" formatCode="General">
                  <c:v>0.978239</c:v>
                </c:pt>
                <c:pt idx="92" formatCode="General">
                  <c:v>0.980289</c:v>
                </c:pt>
                <c:pt idx="93" formatCode="General">
                  <c:v>0.982148</c:v>
                </c:pt>
                <c:pt idx="94" formatCode="General">
                  <c:v>0.983833</c:v>
                </c:pt>
                <c:pt idx="95" formatCode="General">
                  <c:v>0.98536</c:v>
                </c:pt>
                <c:pt idx="96" formatCode="General">
                  <c:v>0.986744</c:v>
                </c:pt>
                <c:pt idx="97" formatCode="General">
                  <c:v>0.987998</c:v>
                </c:pt>
                <c:pt idx="98" formatCode="General">
                  <c:v>0.989134</c:v>
                </c:pt>
                <c:pt idx="99" formatCode="General">
                  <c:v>0.990163</c:v>
                </c:pt>
                <c:pt idx="100" formatCode="General">
                  <c:v>0.991095</c:v>
                </c:pt>
                <c:pt idx="101" formatCode="General">
                  <c:v>0.991939</c:v>
                </c:pt>
                <c:pt idx="102" formatCode="General">
                  <c:v>0.992703</c:v>
                </c:pt>
                <c:pt idx="103" formatCode="General">
                  <c:v>0.993395</c:v>
                </c:pt>
                <c:pt idx="104" formatCode="General">
                  <c:v>0.994022</c:v>
                </c:pt>
                <c:pt idx="105" formatCode="General">
                  <c:v>0.994589</c:v>
                </c:pt>
                <c:pt idx="106" formatCode="General">
                  <c:v>0.995103</c:v>
                </c:pt>
                <c:pt idx="107" formatCode="General">
                  <c:v>0.995568</c:v>
                </c:pt>
                <c:pt idx="108" formatCode="General">
                  <c:v>0.995989</c:v>
                </c:pt>
                <c:pt idx="109" formatCode="General">
                  <c:v>0.99637</c:v>
                </c:pt>
                <c:pt idx="110" formatCode="General">
                  <c:v>0.996715</c:v>
                </c:pt>
                <c:pt idx="111" formatCode="General">
                  <c:v>0.997027</c:v>
                </c:pt>
                <c:pt idx="112" formatCode="General">
                  <c:v>0.99731</c:v>
                </c:pt>
                <c:pt idx="113" formatCode="General">
                  <c:v>0.997565</c:v>
                </c:pt>
                <c:pt idx="114" formatCode="General">
                  <c:v>0.997797</c:v>
                </c:pt>
                <c:pt idx="115" formatCode="General">
                  <c:v>0.998006</c:v>
                </c:pt>
                <c:pt idx="116" formatCode="General">
                  <c:v>0.998196</c:v>
                </c:pt>
                <c:pt idx="117" formatCode="General">
                  <c:v>0.998367</c:v>
                </c:pt>
                <c:pt idx="118" formatCode="General">
                  <c:v>0.998523</c:v>
                </c:pt>
                <c:pt idx="119" formatCode="General">
                  <c:v>0.998663</c:v>
                </c:pt>
                <c:pt idx="120" formatCode="General">
                  <c:v>0.99879</c:v>
                </c:pt>
                <c:pt idx="121" formatCode="General">
                  <c:v>0.998905</c:v>
                </c:pt>
                <c:pt idx="122" formatCode="General">
                  <c:v>0.999009</c:v>
                </c:pt>
                <c:pt idx="123" formatCode="General">
                  <c:v>0.999104</c:v>
                </c:pt>
                <c:pt idx="124" formatCode="General">
                  <c:v>0.999189</c:v>
                </c:pt>
                <c:pt idx="125" formatCode="General">
                  <c:v>0.999266</c:v>
                </c:pt>
                <c:pt idx="126" formatCode="General">
                  <c:v>0.999336</c:v>
                </c:pt>
                <c:pt idx="127" formatCode="General">
                  <c:v>0.999399</c:v>
                </c:pt>
                <c:pt idx="128" formatCode="General">
                  <c:v>0.999456</c:v>
                </c:pt>
                <c:pt idx="129" formatCode="General">
                  <c:v>0.999508</c:v>
                </c:pt>
                <c:pt idx="130" formatCode="General">
                  <c:v>0.999555</c:v>
                </c:pt>
                <c:pt idx="131" formatCode="General">
                  <c:v>0.999597</c:v>
                </c:pt>
                <c:pt idx="132" formatCode="General">
                  <c:v>0.999635</c:v>
                </c:pt>
                <c:pt idx="133" formatCode="General">
                  <c:v>0.99967</c:v>
                </c:pt>
                <c:pt idx="134" formatCode="General">
                  <c:v>0.999702</c:v>
                </c:pt>
                <c:pt idx="135" formatCode="General">
                  <c:v>0.99973</c:v>
                </c:pt>
                <c:pt idx="136" formatCode="General">
                  <c:v>0.999756</c:v>
                </c:pt>
                <c:pt idx="137" formatCode="General">
                  <c:v>0.999779</c:v>
                </c:pt>
                <c:pt idx="138" formatCode="General">
                  <c:v>0.9998</c:v>
                </c:pt>
                <c:pt idx="139" formatCode="General">
                  <c:v>0.999819</c:v>
                </c:pt>
                <c:pt idx="140" formatCode="General">
                  <c:v>0.999836</c:v>
                </c:pt>
                <c:pt idx="141" formatCode="General">
                  <c:v>0.999852</c:v>
                </c:pt>
                <c:pt idx="142" formatCode="General">
                  <c:v>0.999866</c:v>
                </c:pt>
                <c:pt idx="143" formatCode="General">
                  <c:v>0.999879</c:v>
                </c:pt>
                <c:pt idx="144" formatCode="General">
                  <c:v>0.99989</c:v>
                </c:pt>
                <c:pt idx="145" formatCode="General">
                  <c:v>0.999901</c:v>
                </c:pt>
                <c:pt idx="146" formatCode="General">
                  <c:v>0.99991</c:v>
                </c:pt>
                <c:pt idx="147" formatCode="General">
                  <c:v>0.999919</c:v>
                </c:pt>
                <c:pt idx="148" formatCode="General">
                  <c:v>0.999926</c:v>
                </c:pt>
                <c:pt idx="149" formatCode="General">
                  <c:v>0.999933</c:v>
                </c:pt>
                <c:pt idx="150" formatCode="General">
                  <c:v>0.99994</c:v>
                </c:pt>
                <c:pt idx="151" formatCode="General">
                  <c:v>0.999945</c:v>
                </c:pt>
                <c:pt idx="152" formatCode="General">
                  <c:v>0.999951</c:v>
                </c:pt>
                <c:pt idx="153" formatCode="General">
                  <c:v>0.999955</c:v>
                </c:pt>
                <c:pt idx="154" formatCode="General">
                  <c:v>0.99996</c:v>
                </c:pt>
                <c:pt idx="155" formatCode="General">
                  <c:v>0.999963</c:v>
                </c:pt>
                <c:pt idx="156" formatCode="General">
                  <c:v>0.999967</c:v>
                </c:pt>
                <c:pt idx="157" formatCode="General">
                  <c:v>0.99997</c:v>
                </c:pt>
                <c:pt idx="158" formatCode="General">
                  <c:v>0.999973</c:v>
                </c:pt>
                <c:pt idx="159" formatCode="General">
                  <c:v>0.999975</c:v>
                </c:pt>
                <c:pt idx="160" formatCode="General">
                  <c:v>0.999978</c:v>
                </c:pt>
                <c:pt idx="161" formatCode="General">
                  <c:v>0.99998</c:v>
                </c:pt>
                <c:pt idx="162" formatCode="General">
                  <c:v>0.999982</c:v>
                </c:pt>
                <c:pt idx="163" formatCode="General">
                  <c:v>0.999984</c:v>
                </c:pt>
                <c:pt idx="164" formatCode="General">
                  <c:v>0.999985</c:v>
                </c:pt>
                <c:pt idx="165" formatCode="General">
                  <c:v>0.999987</c:v>
                </c:pt>
                <c:pt idx="166" formatCode="General">
                  <c:v>0.999988</c:v>
                </c:pt>
                <c:pt idx="167" formatCode="General">
                  <c:v>0.999989</c:v>
                </c:pt>
                <c:pt idx="168" formatCode="General">
                  <c:v>0.99999</c:v>
                </c:pt>
                <c:pt idx="169" formatCode="General">
                  <c:v>0.999991</c:v>
                </c:pt>
                <c:pt idx="170" formatCode="General">
                  <c:v>0.999992</c:v>
                </c:pt>
                <c:pt idx="171" formatCode="General">
                  <c:v>0.999993</c:v>
                </c:pt>
                <c:pt idx="172" formatCode="General">
                  <c:v>0.999993</c:v>
                </c:pt>
                <c:pt idx="173" formatCode="General">
                  <c:v>0.999994</c:v>
                </c:pt>
                <c:pt idx="174" formatCode="General">
                  <c:v>0.999995</c:v>
                </c:pt>
                <c:pt idx="175" formatCode="General">
                  <c:v>0.999995</c:v>
                </c:pt>
                <c:pt idx="176" formatCode="General">
                  <c:v>0.999996</c:v>
                </c:pt>
                <c:pt idx="177" formatCode="General">
                  <c:v>0.999996</c:v>
                </c:pt>
                <c:pt idx="178" formatCode="General">
                  <c:v>0.999996</c:v>
                </c:pt>
                <c:pt idx="179" formatCode="General">
                  <c:v>0.999997</c:v>
                </c:pt>
                <c:pt idx="180" formatCode="General">
                  <c:v>0.999997</c:v>
                </c:pt>
                <c:pt idx="181" formatCode="General">
                  <c:v>0.999997</c:v>
                </c:pt>
                <c:pt idx="182" formatCode="General">
                  <c:v>0.999998</c:v>
                </c:pt>
                <c:pt idx="183" formatCode="General">
                  <c:v>0.999998</c:v>
                </c:pt>
                <c:pt idx="184" formatCode="General">
                  <c:v>0.999998</c:v>
                </c:pt>
                <c:pt idx="185" formatCode="General">
                  <c:v>0.999998</c:v>
                </c:pt>
                <c:pt idx="186" formatCode="General">
                  <c:v>0.999998</c:v>
                </c:pt>
                <c:pt idx="187" formatCode="General">
                  <c:v>0.999999</c:v>
                </c:pt>
                <c:pt idx="188" formatCode="General">
                  <c:v>0.999999</c:v>
                </c:pt>
                <c:pt idx="189" formatCode="General">
                  <c:v>0.999999</c:v>
                </c:pt>
                <c:pt idx="190" formatCode="General">
                  <c:v>0.999999</c:v>
                </c:pt>
                <c:pt idx="191" formatCode="General">
                  <c:v>0.999999</c:v>
                </c:pt>
                <c:pt idx="192" formatCode="General">
                  <c:v>0.999999</c:v>
                </c:pt>
                <c:pt idx="193" formatCode="General">
                  <c:v>0.999999</c:v>
                </c:pt>
                <c:pt idx="194" formatCode="General">
                  <c:v>0.999999</c:v>
                </c:pt>
                <c:pt idx="195" formatCode="General">
                  <c:v>0.999999</c:v>
                </c:pt>
                <c:pt idx="196" formatCode="General">
                  <c:v>0.999999</c:v>
                </c:pt>
                <c:pt idx="197" formatCode="General">
                  <c:v>0.999999</c:v>
                </c:pt>
                <c:pt idx="198" formatCode="General">
                  <c:v>1.0</c:v>
                </c:pt>
                <c:pt idx="199" formatCode="General">
                  <c:v>1.0</c:v>
                </c:pt>
              </c:numCache>
            </c:numRef>
          </c:yVal>
          <c:smooth val="0"/>
        </c:ser>
        <c:ser>
          <c:idx val="12"/>
          <c:order val="4"/>
          <c:tx>
            <c:strRef>
              <c:f>Kendall!$N$1</c:f>
              <c:strCache>
                <c:ptCount val="1"/>
                <c:pt idx="0">
                  <c:v>n=250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Kendall!$A$2:$A$201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Kendall!$N$2:$N$201</c:f>
              <c:numCache>
                <c:formatCode>0.00E+00</c:formatCode>
                <c:ptCount val="200"/>
                <c:pt idx="0" formatCode="General">
                  <c:v>0.0</c:v>
                </c:pt>
                <c:pt idx="1">
                  <c:v>1.11017000000008E-240</c:v>
                </c:pt>
                <c:pt idx="2">
                  <c:v>1.03295000000008E-178</c:v>
                </c:pt>
                <c:pt idx="3">
                  <c:v>1.23414000000008E-142</c:v>
                </c:pt>
                <c:pt idx="4">
                  <c:v>6.91934000000031E-118</c:v>
                </c:pt>
                <c:pt idx="5">
                  <c:v>1.68508000000008E-99</c:v>
                </c:pt>
                <c:pt idx="6">
                  <c:v>3.54258000000016E-85</c:v>
                </c:pt>
                <c:pt idx="7">
                  <c:v>1.15296E-73</c:v>
                </c:pt>
                <c:pt idx="8">
                  <c:v>3.33781000000008E-64</c:v>
                </c:pt>
                <c:pt idx="9">
                  <c:v>2.68583000000008E-56</c:v>
                </c:pt>
                <c:pt idx="10">
                  <c:v>1.31521E-49</c:v>
                </c:pt>
                <c:pt idx="11">
                  <c:v>6.87423000000008E-44</c:v>
                </c:pt>
                <c:pt idx="12">
                  <c:v>5.81528000000008E-39</c:v>
                </c:pt>
                <c:pt idx="13">
                  <c:v>1.09307E-34</c:v>
                </c:pt>
                <c:pt idx="14">
                  <c:v>5.84158000000008E-31</c:v>
                </c:pt>
                <c:pt idx="15">
                  <c:v>1.07917E-27</c:v>
                </c:pt>
                <c:pt idx="16">
                  <c:v>8.06595000000008E-25</c:v>
                </c:pt>
                <c:pt idx="17">
                  <c:v>2.77332E-22</c:v>
                </c:pt>
                <c:pt idx="18">
                  <c:v>4.87711E-20</c:v>
                </c:pt>
                <c:pt idx="19">
                  <c:v>4.79228E-18</c:v>
                </c:pt>
                <c:pt idx="20">
                  <c:v>2.83429E-16</c:v>
                </c:pt>
                <c:pt idx="21">
                  <c:v>1.07464E-14</c:v>
                </c:pt>
                <c:pt idx="22">
                  <c:v>2.75664E-13</c:v>
                </c:pt>
                <c:pt idx="23">
                  <c:v>5.01054E-12</c:v>
                </c:pt>
                <c:pt idx="24">
                  <c:v>6.7161E-11</c:v>
                </c:pt>
                <c:pt idx="25">
                  <c:v>6.87267E-10</c:v>
                </c:pt>
                <c:pt idx="26">
                  <c:v>5.53375E-9</c:v>
                </c:pt>
                <c:pt idx="27">
                  <c:v>3.5997E-8</c:v>
                </c:pt>
                <c:pt idx="28">
                  <c:v>1.9361E-7</c:v>
                </c:pt>
                <c:pt idx="29">
                  <c:v>8.78744E-7</c:v>
                </c:pt>
                <c:pt idx="30">
                  <c:v>3.42679E-6</c:v>
                </c:pt>
                <c:pt idx="31">
                  <c:v>1.1666E-5</c:v>
                </c:pt>
                <c:pt idx="32">
                  <c:v>3.51639E-5</c:v>
                </c:pt>
                <c:pt idx="33">
                  <c:v>9.50308E-5</c:v>
                </c:pt>
                <c:pt idx="34" formatCode="General">
                  <c:v>0.000232849</c:v>
                </c:pt>
                <c:pt idx="35" formatCode="General">
                  <c:v>0.000522461</c:v>
                </c:pt>
                <c:pt idx="36" formatCode="General">
                  <c:v>0.00108308</c:v>
                </c:pt>
                <c:pt idx="37" formatCode="General">
                  <c:v>0.00209098</c:v>
                </c:pt>
                <c:pt idx="38" formatCode="General">
                  <c:v>0.00378623</c:v>
                </c:pt>
                <c:pt idx="39" formatCode="General">
                  <c:v>0.00647145</c:v>
                </c:pt>
                <c:pt idx="40" formatCode="General">
                  <c:v>0.0105006</c:v>
                </c:pt>
                <c:pt idx="41" formatCode="General">
                  <c:v>0.0162583</c:v>
                </c:pt>
                <c:pt idx="42" formatCode="General">
                  <c:v>0.0241315</c:v>
                </c:pt>
                <c:pt idx="43" formatCode="General">
                  <c:v>0.0344777</c:v>
                </c:pt>
                <c:pt idx="44" formatCode="General">
                  <c:v>0.0475946</c:v>
                </c:pt>
                <c:pt idx="45" formatCode="General">
                  <c:v>0.0636939</c:v>
                </c:pt>
                <c:pt idx="46" formatCode="General">
                  <c:v>0.0828838</c:v>
                </c:pt>
                <c:pt idx="47" formatCode="General">
                  <c:v>0.105161</c:v>
                </c:pt>
                <c:pt idx="48" formatCode="General">
                  <c:v>0.130411</c:v>
                </c:pt>
                <c:pt idx="49" formatCode="General">
                  <c:v>0.158422</c:v>
                </c:pt>
                <c:pt idx="50" formatCode="General">
                  <c:v>0.188893</c:v>
                </c:pt>
                <c:pt idx="51" formatCode="General">
                  <c:v>0.221462</c:v>
                </c:pt>
                <c:pt idx="52" formatCode="General">
                  <c:v>0.255725</c:v>
                </c:pt>
                <c:pt idx="53" formatCode="General">
                  <c:v>0.291252</c:v>
                </c:pt>
                <c:pt idx="54" formatCode="General">
                  <c:v>0.327615</c:v>
                </c:pt>
                <c:pt idx="55" formatCode="General">
                  <c:v>0.364398</c:v>
                </c:pt>
                <c:pt idx="56" formatCode="General">
                  <c:v>0.401212</c:v>
                </c:pt>
                <c:pt idx="57" formatCode="General">
                  <c:v>0.437703</c:v>
                </c:pt>
                <c:pt idx="58" formatCode="General">
                  <c:v>0.473562</c:v>
                </c:pt>
                <c:pt idx="59" formatCode="General">
                  <c:v>0.508523</c:v>
                </c:pt>
                <c:pt idx="60" formatCode="General">
                  <c:v>0.542367</c:v>
                </c:pt>
                <c:pt idx="61" formatCode="General">
                  <c:v>0.574918</c:v>
                </c:pt>
                <c:pt idx="62" formatCode="General">
                  <c:v>0.606046</c:v>
                </c:pt>
                <c:pt idx="63" formatCode="General">
                  <c:v>0.635655</c:v>
                </c:pt>
                <c:pt idx="64" formatCode="General">
                  <c:v>0.663686</c:v>
                </c:pt>
                <c:pt idx="65" formatCode="General">
                  <c:v>0.690109</c:v>
                </c:pt>
                <c:pt idx="66" formatCode="General">
                  <c:v>0.714919</c:v>
                </c:pt>
                <c:pt idx="67" formatCode="General">
                  <c:v>0.738133</c:v>
                </c:pt>
                <c:pt idx="68" formatCode="General">
                  <c:v>0.759784</c:v>
                </c:pt>
                <c:pt idx="69" formatCode="General">
                  <c:v>0.779919</c:v>
                </c:pt>
                <c:pt idx="70" formatCode="General">
                  <c:v>0.798596</c:v>
                </c:pt>
                <c:pt idx="71" formatCode="General">
                  <c:v>0.815879</c:v>
                </c:pt>
                <c:pt idx="72" formatCode="General">
                  <c:v>0.831838</c:v>
                </c:pt>
                <c:pt idx="73" formatCode="General">
                  <c:v>0.846546</c:v>
                </c:pt>
                <c:pt idx="74" formatCode="General">
                  <c:v>0.860078</c:v>
                </c:pt>
                <c:pt idx="75" formatCode="General">
                  <c:v>0.872507</c:v>
                </c:pt>
                <c:pt idx="76" formatCode="General">
                  <c:v>0.883908</c:v>
                </c:pt>
                <c:pt idx="77" formatCode="General">
                  <c:v>0.894351</c:v>
                </c:pt>
                <c:pt idx="78" formatCode="General">
                  <c:v>0.903907</c:v>
                </c:pt>
                <c:pt idx="79" formatCode="General">
                  <c:v>0.91264</c:v>
                </c:pt>
                <c:pt idx="80" formatCode="General">
                  <c:v>0.920616</c:v>
                </c:pt>
                <c:pt idx="81" formatCode="General">
                  <c:v>0.927892</c:v>
                </c:pt>
                <c:pt idx="82" formatCode="General">
                  <c:v>0.934525</c:v>
                </c:pt>
                <c:pt idx="83" formatCode="General">
                  <c:v>0.940567</c:v>
                </c:pt>
                <c:pt idx="84" formatCode="General">
                  <c:v>0.946068</c:v>
                </c:pt>
                <c:pt idx="85" formatCode="General">
                  <c:v>0.951073</c:v>
                </c:pt>
                <c:pt idx="86" formatCode="General">
                  <c:v>0.955624</c:v>
                </c:pt>
                <c:pt idx="87" formatCode="General">
                  <c:v>0.959761</c:v>
                </c:pt>
                <c:pt idx="88" formatCode="General">
                  <c:v>0.96352</c:v>
                </c:pt>
                <c:pt idx="89" formatCode="General">
                  <c:v>0.966934</c:v>
                </c:pt>
                <c:pt idx="90" formatCode="General">
                  <c:v>0.970033</c:v>
                </c:pt>
                <c:pt idx="91" formatCode="General">
                  <c:v>0.972846</c:v>
                </c:pt>
                <c:pt idx="92" formatCode="General">
                  <c:v>0.975398</c:v>
                </c:pt>
                <c:pt idx="93" formatCode="General">
                  <c:v>0.977713</c:v>
                </c:pt>
                <c:pt idx="94" formatCode="General">
                  <c:v>0.979812</c:v>
                </c:pt>
                <c:pt idx="95" formatCode="General">
                  <c:v>0.981716</c:v>
                </c:pt>
                <c:pt idx="96" formatCode="General">
                  <c:v>0.983441</c:v>
                </c:pt>
                <c:pt idx="97" formatCode="General">
                  <c:v>0.985005</c:v>
                </c:pt>
                <c:pt idx="98" formatCode="General">
                  <c:v>0.986423</c:v>
                </c:pt>
                <c:pt idx="99" formatCode="General">
                  <c:v>0.987707</c:v>
                </c:pt>
                <c:pt idx="100" formatCode="General">
                  <c:v>0.98887</c:v>
                </c:pt>
                <c:pt idx="101" formatCode="General">
                  <c:v>0.989924</c:v>
                </c:pt>
                <c:pt idx="102" formatCode="General">
                  <c:v>0.990878</c:v>
                </c:pt>
                <c:pt idx="103" formatCode="General">
                  <c:v>0.991743</c:v>
                </c:pt>
                <c:pt idx="104" formatCode="General">
                  <c:v>0.992526</c:v>
                </c:pt>
                <c:pt idx="105" formatCode="General">
                  <c:v>0.993235</c:v>
                </c:pt>
                <c:pt idx="106" formatCode="General">
                  <c:v>0.993876</c:v>
                </c:pt>
                <c:pt idx="107" formatCode="General">
                  <c:v>0.994458</c:v>
                </c:pt>
                <c:pt idx="108" formatCode="General">
                  <c:v>0.994984</c:v>
                </c:pt>
                <c:pt idx="109" formatCode="General">
                  <c:v>0.99546</c:v>
                </c:pt>
                <c:pt idx="110" formatCode="General">
                  <c:v>0.995891</c:v>
                </c:pt>
                <c:pt idx="111" formatCode="General">
                  <c:v>0.996281</c:v>
                </c:pt>
                <c:pt idx="112" formatCode="General">
                  <c:v>0.996635</c:v>
                </c:pt>
                <c:pt idx="113" formatCode="General">
                  <c:v>0.996954</c:v>
                </c:pt>
                <c:pt idx="114" formatCode="General">
                  <c:v>0.997244</c:v>
                </c:pt>
                <c:pt idx="115" formatCode="General">
                  <c:v>0.997506</c:v>
                </c:pt>
                <c:pt idx="116" formatCode="General">
                  <c:v>0.997743</c:v>
                </c:pt>
                <c:pt idx="117" formatCode="General">
                  <c:v>0.997957</c:v>
                </c:pt>
                <c:pt idx="118" formatCode="General">
                  <c:v>0.998152</c:v>
                </c:pt>
                <c:pt idx="119" formatCode="General">
                  <c:v>0.998327</c:v>
                </c:pt>
                <c:pt idx="120" formatCode="General">
                  <c:v>0.998486</c:v>
                </c:pt>
                <c:pt idx="121" formatCode="General">
                  <c:v>0.99863</c:v>
                </c:pt>
                <c:pt idx="122" formatCode="General">
                  <c:v>0.998761</c:v>
                </c:pt>
                <c:pt idx="123" formatCode="General">
                  <c:v>0.998879</c:v>
                </c:pt>
                <c:pt idx="124" formatCode="General">
                  <c:v>0.998985</c:v>
                </c:pt>
                <c:pt idx="125" formatCode="General">
                  <c:v>0.999082</c:v>
                </c:pt>
                <c:pt idx="126" formatCode="General">
                  <c:v>0.999169</c:v>
                </c:pt>
                <c:pt idx="127" formatCode="General">
                  <c:v>0.999248</c:v>
                </c:pt>
                <c:pt idx="128" formatCode="General">
                  <c:v>0.99932</c:v>
                </c:pt>
                <c:pt idx="129" formatCode="General">
                  <c:v>0.999384</c:v>
                </c:pt>
                <c:pt idx="130" formatCode="General">
                  <c:v>0.999443</c:v>
                </c:pt>
                <c:pt idx="131" formatCode="General">
                  <c:v>0.999496</c:v>
                </c:pt>
                <c:pt idx="132" formatCode="General">
                  <c:v>0.999544</c:v>
                </c:pt>
                <c:pt idx="133" formatCode="General">
                  <c:v>0.999587</c:v>
                </c:pt>
                <c:pt idx="134" formatCode="General">
                  <c:v>0.999627</c:v>
                </c:pt>
                <c:pt idx="135" formatCode="General">
                  <c:v>0.999662</c:v>
                </c:pt>
                <c:pt idx="136" formatCode="General">
                  <c:v>0.999694</c:v>
                </c:pt>
                <c:pt idx="137" formatCode="General">
                  <c:v>0.999723</c:v>
                </c:pt>
                <c:pt idx="138" formatCode="General">
                  <c:v>0.99975</c:v>
                </c:pt>
                <c:pt idx="139" formatCode="General">
                  <c:v>0.999773</c:v>
                </c:pt>
                <c:pt idx="140" formatCode="General">
                  <c:v>0.999795</c:v>
                </c:pt>
                <c:pt idx="141" formatCode="General">
                  <c:v>0.999815</c:v>
                </c:pt>
                <c:pt idx="142" formatCode="General">
                  <c:v>0.999832</c:v>
                </c:pt>
                <c:pt idx="143" formatCode="General">
                  <c:v>0.999848</c:v>
                </c:pt>
                <c:pt idx="144" formatCode="General">
                  <c:v>0.999863</c:v>
                </c:pt>
                <c:pt idx="145" formatCode="General">
                  <c:v>0.999876</c:v>
                </c:pt>
                <c:pt idx="146" formatCode="General">
                  <c:v>0.999888</c:v>
                </c:pt>
                <c:pt idx="147" formatCode="General">
                  <c:v>0.999898</c:v>
                </c:pt>
                <c:pt idx="148" formatCode="General">
                  <c:v>0.999908</c:v>
                </c:pt>
                <c:pt idx="149" formatCode="General">
                  <c:v>0.999917</c:v>
                </c:pt>
                <c:pt idx="150" formatCode="General">
                  <c:v>0.999925</c:v>
                </c:pt>
                <c:pt idx="151" formatCode="General">
                  <c:v>0.999932</c:v>
                </c:pt>
                <c:pt idx="152" formatCode="General">
                  <c:v>0.999938</c:v>
                </c:pt>
                <c:pt idx="153" formatCode="General">
                  <c:v>0.999944</c:v>
                </c:pt>
                <c:pt idx="154" formatCode="General">
                  <c:v>0.999949</c:v>
                </c:pt>
                <c:pt idx="155" formatCode="General">
                  <c:v>0.999954</c:v>
                </c:pt>
                <c:pt idx="156" formatCode="General">
                  <c:v>0.999959</c:v>
                </c:pt>
                <c:pt idx="157" formatCode="General">
                  <c:v>0.999963</c:v>
                </c:pt>
                <c:pt idx="158" formatCode="General">
                  <c:v>0.999966</c:v>
                </c:pt>
                <c:pt idx="159" formatCode="General">
                  <c:v>0.999969</c:v>
                </c:pt>
                <c:pt idx="160" formatCode="General">
                  <c:v>0.999972</c:v>
                </c:pt>
                <c:pt idx="161" formatCode="General">
                  <c:v>0.999975</c:v>
                </c:pt>
                <c:pt idx="162" formatCode="General">
                  <c:v>0.999977</c:v>
                </c:pt>
                <c:pt idx="163" formatCode="General">
                  <c:v>0.999979</c:v>
                </c:pt>
                <c:pt idx="164" formatCode="General">
                  <c:v>0.999981</c:v>
                </c:pt>
                <c:pt idx="165" formatCode="General">
                  <c:v>0.999983</c:v>
                </c:pt>
                <c:pt idx="166" formatCode="General">
                  <c:v>0.999985</c:v>
                </c:pt>
                <c:pt idx="167" formatCode="General">
                  <c:v>0.999986</c:v>
                </c:pt>
                <c:pt idx="168" formatCode="General">
                  <c:v>0.999988</c:v>
                </c:pt>
                <c:pt idx="169" formatCode="General">
                  <c:v>0.999989</c:v>
                </c:pt>
                <c:pt idx="170" formatCode="General">
                  <c:v>0.99999</c:v>
                </c:pt>
                <c:pt idx="171" formatCode="General">
                  <c:v>0.999991</c:v>
                </c:pt>
                <c:pt idx="172" formatCode="General">
                  <c:v>0.999992</c:v>
                </c:pt>
                <c:pt idx="173" formatCode="General">
                  <c:v>0.999992</c:v>
                </c:pt>
                <c:pt idx="174" formatCode="General">
                  <c:v>0.999993</c:v>
                </c:pt>
                <c:pt idx="175" formatCode="General">
                  <c:v>0.999994</c:v>
                </c:pt>
                <c:pt idx="176" formatCode="General">
                  <c:v>0.999994</c:v>
                </c:pt>
                <c:pt idx="177" formatCode="General">
                  <c:v>0.999995</c:v>
                </c:pt>
                <c:pt idx="178" formatCode="General">
                  <c:v>0.999995</c:v>
                </c:pt>
                <c:pt idx="179" formatCode="General">
                  <c:v>0.999996</c:v>
                </c:pt>
                <c:pt idx="180" formatCode="General">
                  <c:v>0.999996</c:v>
                </c:pt>
                <c:pt idx="181" formatCode="General">
                  <c:v>0.999997</c:v>
                </c:pt>
                <c:pt idx="182" formatCode="General">
                  <c:v>0.999997</c:v>
                </c:pt>
                <c:pt idx="183" formatCode="General">
                  <c:v>0.999997</c:v>
                </c:pt>
                <c:pt idx="184" formatCode="General">
                  <c:v>0.999997</c:v>
                </c:pt>
                <c:pt idx="185" formatCode="General">
                  <c:v>0.999998</c:v>
                </c:pt>
                <c:pt idx="186" formatCode="General">
                  <c:v>0.999998</c:v>
                </c:pt>
                <c:pt idx="187" formatCode="General">
                  <c:v>0.999998</c:v>
                </c:pt>
                <c:pt idx="188" formatCode="General">
                  <c:v>0.999998</c:v>
                </c:pt>
                <c:pt idx="189" formatCode="General">
                  <c:v>0.999998</c:v>
                </c:pt>
                <c:pt idx="190" formatCode="General">
                  <c:v>0.999999</c:v>
                </c:pt>
                <c:pt idx="191" formatCode="General">
                  <c:v>0.999999</c:v>
                </c:pt>
                <c:pt idx="192" formatCode="General">
                  <c:v>0.999999</c:v>
                </c:pt>
                <c:pt idx="193" formatCode="General">
                  <c:v>0.999999</c:v>
                </c:pt>
                <c:pt idx="194" formatCode="General">
                  <c:v>0.999999</c:v>
                </c:pt>
                <c:pt idx="195" formatCode="General">
                  <c:v>0.999999</c:v>
                </c:pt>
                <c:pt idx="196" formatCode="General">
                  <c:v>0.999999</c:v>
                </c:pt>
                <c:pt idx="197" formatCode="General">
                  <c:v>0.999999</c:v>
                </c:pt>
                <c:pt idx="198" formatCode="General">
                  <c:v>0.999999</c:v>
                </c:pt>
                <c:pt idx="199" formatCode="General">
                  <c:v>0.999999</c:v>
                </c:pt>
              </c:numCache>
            </c:numRef>
          </c:yVal>
          <c:smooth val="0"/>
        </c:ser>
        <c:ser>
          <c:idx val="13"/>
          <c:order val="5"/>
          <c:tx>
            <c:strRef>
              <c:f>Kendall!$O$1</c:f>
              <c:strCache>
                <c:ptCount val="1"/>
                <c:pt idx="0">
                  <c:v>n=300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Kendall!$A$2:$A$201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Kendall!$O$2:$O$201</c:f>
              <c:numCache>
                <c:formatCode>0.00E+00</c:formatCode>
                <c:ptCount val="200"/>
                <c:pt idx="0" formatCode="General">
                  <c:v>0.0</c:v>
                </c:pt>
                <c:pt idx="1">
                  <c:v>8.54396000000094E-290</c:v>
                </c:pt>
                <c:pt idx="2">
                  <c:v>7.67160000000071E-215</c:v>
                </c:pt>
                <c:pt idx="3">
                  <c:v>2.40185000000016E-171</c:v>
                </c:pt>
                <c:pt idx="4">
                  <c:v>1.51224000000008E-141</c:v>
                </c:pt>
                <c:pt idx="5">
                  <c:v>2.00770000000008E-119</c:v>
                </c:pt>
                <c:pt idx="6">
                  <c:v>3.37638000000016E-102</c:v>
                </c:pt>
                <c:pt idx="7">
                  <c:v>2.34533000000008E-88</c:v>
                </c:pt>
                <c:pt idx="8">
                  <c:v>5.54196000000016E-77</c:v>
                </c:pt>
                <c:pt idx="9">
                  <c:v>1.75830000000008E-67</c:v>
                </c:pt>
                <c:pt idx="10">
                  <c:v>1.92475000000008E-59</c:v>
                </c:pt>
                <c:pt idx="11">
                  <c:v>1.42973E-52</c:v>
                </c:pt>
                <c:pt idx="12">
                  <c:v>1.18939E-46</c:v>
                </c:pt>
                <c:pt idx="13">
                  <c:v>1.62234E-41</c:v>
                </c:pt>
                <c:pt idx="14">
                  <c:v>4.88095000000008E-37</c:v>
                </c:pt>
                <c:pt idx="15">
                  <c:v>4.09704000000001E-33</c:v>
                </c:pt>
                <c:pt idx="16">
                  <c:v>1.15932E-29</c:v>
                </c:pt>
                <c:pt idx="17">
                  <c:v>1.29048E-26</c:v>
                </c:pt>
                <c:pt idx="18">
                  <c:v>6.41887000000008E-24</c:v>
                </c:pt>
                <c:pt idx="19">
                  <c:v>1.58662E-21</c:v>
                </c:pt>
                <c:pt idx="20">
                  <c:v>2.1312E-19</c:v>
                </c:pt>
                <c:pt idx="21">
                  <c:v>1.67813E-17</c:v>
                </c:pt>
                <c:pt idx="22">
                  <c:v>8.26387000000008E-16</c:v>
                </c:pt>
                <c:pt idx="23">
                  <c:v>2.69046E-14</c:v>
                </c:pt>
                <c:pt idx="24">
                  <c:v>6.07567E-13</c:v>
                </c:pt>
                <c:pt idx="25">
                  <c:v>9.92115E-12</c:v>
                </c:pt>
                <c:pt idx="26">
                  <c:v>1.21473E-10</c:v>
                </c:pt>
                <c:pt idx="27">
                  <c:v>1.15114E-9</c:v>
                </c:pt>
                <c:pt idx="28">
                  <c:v>8.6813E-9</c:v>
                </c:pt>
                <c:pt idx="29">
                  <c:v>5.33945E-8</c:v>
                </c:pt>
                <c:pt idx="30">
                  <c:v>2.73686E-7</c:v>
                </c:pt>
                <c:pt idx="31">
                  <c:v>1.19168E-6</c:v>
                </c:pt>
                <c:pt idx="32">
                  <c:v>4.48322E-6</c:v>
                </c:pt>
                <c:pt idx="33">
                  <c:v>1.4794E-5</c:v>
                </c:pt>
                <c:pt idx="34">
                  <c:v>4.33984E-5</c:v>
                </c:pt>
                <c:pt idx="35" formatCode="General">
                  <c:v>0.000114538</c:v>
                </c:pt>
                <c:pt idx="36" formatCode="General">
                  <c:v>0.000274882</c:v>
                </c:pt>
                <c:pt idx="37" formatCode="General">
                  <c:v>0.000605639</c:v>
                </c:pt>
                <c:pt idx="38" formatCode="General">
                  <c:v>0.00123555</c:v>
                </c:pt>
                <c:pt idx="39" formatCode="General">
                  <c:v>0.00235184</c:v>
                </c:pt>
                <c:pt idx="40" formatCode="General">
                  <c:v>0.00420571</c:v>
                </c:pt>
                <c:pt idx="41" formatCode="General">
                  <c:v>0.00710935</c:v>
                </c:pt>
                <c:pt idx="42" formatCode="General">
                  <c:v>0.011423</c:v>
                </c:pt>
                <c:pt idx="43" formatCode="General">
                  <c:v>0.017533</c:v>
                </c:pt>
                <c:pt idx="44" formatCode="General">
                  <c:v>0.0258223</c:v>
                </c:pt>
                <c:pt idx="45" formatCode="General">
                  <c:v>0.0366392</c:v>
                </c:pt>
                <c:pt idx="46" formatCode="General">
                  <c:v>0.0502674</c:v>
                </c:pt>
                <c:pt idx="47" formatCode="General">
                  <c:v>0.0669009</c:v>
                </c:pt>
                <c:pt idx="48" formatCode="General">
                  <c:v>0.0866289</c:v>
                </c:pt>
                <c:pt idx="49" formatCode="General">
                  <c:v>0.109428</c:v>
                </c:pt>
                <c:pt idx="50" formatCode="General">
                  <c:v>0.135168</c:v>
                </c:pt>
                <c:pt idx="51" formatCode="General">
                  <c:v>0.163618</c:v>
                </c:pt>
                <c:pt idx="52" formatCode="General">
                  <c:v>0.194468</c:v>
                </c:pt>
                <c:pt idx="53" formatCode="General">
                  <c:v>0.227348</c:v>
                </c:pt>
                <c:pt idx="54" formatCode="General">
                  <c:v>0.261846</c:v>
                </c:pt>
                <c:pt idx="55" formatCode="General">
                  <c:v>0.297535</c:v>
                </c:pt>
                <c:pt idx="56" formatCode="General">
                  <c:v>0.333986</c:v>
                </c:pt>
                <c:pt idx="57" formatCode="General">
                  <c:v>0.370789</c:v>
                </c:pt>
                <c:pt idx="58" formatCode="General">
                  <c:v>0.407559</c:v>
                </c:pt>
                <c:pt idx="59" formatCode="General">
                  <c:v>0.443952</c:v>
                </c:pt>
                <c:pt idx="60" formatCode="General">
                  <c:v>0.479665</c:v>
                </c:pt>
                <c:pt idx="61" formatCode="General">
                  <c:v>0.514439</c:v>
                </c:pt>
                <c:pt idx="62" formatCode="General">
                  <c:v>0.548064</c:v>
                </c:pt>
                <c:pt idx="63" formatCode="General">
                  <c:v>0.580374</c:v>
                </c:pt>
                <c:pt idx="64" formatCode="General">
                  <c:v>0.611241</c:v>
                </c:pt>
                <c:pt idx="65" formatCode="General">
                  <c:v>0.640578</c:v>
                </c:pt>
                <c:pt idx="66" formatCode="General">
                  <c:v>0.668331</c:v>
                </c:pt>
                <c:pt idx="67" formatCode="General">
                  <c:v>0.694473</c:v>
                </c:pt>
                <c:pt idx="68" formatCode="General">
                  <c:v>0.719006</c:v>
                </c:pt>
                <c:pt idx="69" formatCode="General">
                  <c:v>0.741947</c:v>
                </c:pt>
                <c:pt idx="70" formatCode="General">
                  <c:v>0.763333</c:v>
                </c:pt>
                <c:pt idx="71" formatCode="General">
                  <c:v>0.783213</c:v>
                </c:pt>
                <c:pt idx="72" formatCode="General">
                  <c:v>0.801645</c:v>
                </c:pt>
                <c:pt idx="73" formatCode="General">
                  <c:v>0.818696</c:v>
                </c:pt>
                <c:pt idx="74" formatCode="General">
                  <c:v>0.834435</c:v>
                </c:pt>
                <c:pt idx="75" formatCode="General">
                  <c:v>0.848936</c:v>
                </c:pt>
                <c:pt idx="76" formatCode="General">
                  <c:v>0.862274</c:v>
                </c:pt>
                <c:pt idx="77" formatCode="General">
                  <c:v>0.874522</c:v>
                </c:pt>
                <c:pt idx="78" formatCode="General">
                  <c:v>0.885754</c:v>
                </c:pt>
                <c:pt idx="79" formatCode="General">
                  <c:v>0.896041</c:v>
                </c:pt>
                <c:pt idx="80" formatCode="General">
                  <c:v>0.905451</c:v>
                </c:pt>
                <c:pt idx="81" formatCode="General">
                  <c:v>0.914051</c:v>
                </c:pt>
                <c:pt idx="82" formatCode="General">
                  <c:v>0.921903</c:v>
                </c:pt>
                <c:pt idx="83" formatCode="General">
                  <c:v>0.929065</c:v>
                </c:pt>
                <c:pt idx="84" formatCode="General">
                  <c:v>0.935594</c:v>
                </c:pt>
                <c:pt idx="85" formatCode="General">
                  <c:v>0.941541</c:v>
                </c:pt>
                <c:pt idx="86" formatCode="General">
                  <c:v>0.946954</c:v>
                </c:pt>
                <c:pt idx="87" formatCode="General">
                  <c:v>0.951879</c:v>
                </c:pt>
                <c:pt idx="88" formatCode="General">
                  <c:v>0.956357</c:v>
                </c:pt>
                <c:pt idx="89" formatCode="General">
                  <c:v>0.960427</c:v>
                </c:pt>
                <c:pt idx="90" formatCode="General">
                  <c:v>0.964125</c:v>
                </c:pt>
                <c:pt idx="91" formatCode="General">
                  <c:v>0.967483</c:v>
                </c:pt>
                <c:pt idx="92" formatCode="General">
                  <c:v>0.970531</c:v>
                </c:pt>
                <c:pt idx="93" formatCode="General">
                  <c:v>0.973298</c:v>
                </c:pt>
                <c:pt idx="94" formatCode="General">
                  <c:v>0.975808</c:v>
                </c:pt>
                <c:pt idx="95" formatCode="General">
                  <c:v>0.978085</c:v>
                </c:pt>
                <c:pt idx="96" formatCode="General">
                  <c:v>0.98015</c:v>
                </c:pt>
                <c:pt idx="97" formatCode="General">
                  <c:v>0.982022</c:v>
                </c:pt>
                <c:pt idx="98" formatCode="General">
                  <c:v>0.983718</c:v>
                </c:pt>
                <c:pt idx="99" formatCode="General">
                  <c:v>0.985256</c:v>
                </c:pt>
                <c:pt idx="100" formatCode="General">
                  <c:v>0.98665</c:v>
                </c:pt>
                <c:pt idx="101" formatCode="General">
                  <c:v>0.987913</c:v>
                </c:pt>
                <c:pt idx="102" formatCode="General">
                  <c:v>0.989057</c:v>
                </c:pt>
                <c:pt idx="103" formatCode="General">
                  <c:v>0.990093</c:v>
                </c:pt>
                <c:pt idx="104" formatCode="General">
                  <c:v>0.991032</c:v>
                </c:pt>
                <c:pt idx="105" formatCode="General">
                  <c:v>0.991882</c:v>
                </c:pt>
                <c:pt idx="106" formatCode="General">
                  <c:v>0.992651</c:v>
                </c:pt>
                <c:pt idx="107" formatCode="General">
                  <c:v>0.993348</c:v>
                </c:pt>
                <c:pt idx="108" formatCode="General">
                  <c:v>0.993979</c:v>
                </c:pt>
                <c:pt idx="109" formatCode="General">
                  <c:v>0.994551</c:v>
                </c:pt>
                <c:pt idx="110" formatCode="General">
                  <c:v>0.995068</c:v>
                </c:pt>
                <c:pt idx="111" formatCode="General">
                  <c:v>0.995536</c:v>
                </c:pt>
                <c:pt idx="112" formatCode="General">
                  <c:v>0.99596</c:v>
                </c:pt>
                <c:pt idx="113" formatCode="General">
                  <c:v>0.996344</c:v>
                </c:pt>
                <c:pt idx="114" formatCode="General">
                  <c:v>0.996691</c:v>
                </c:pt>
                <c:pt idx="115" formatCode="General">
                  <c:v>0.997006</c:v>
                </c:pt>
                <c:pt idx="116" formatCode="General">
                  <c:v>0.99729</c:v>
                </c:pt>
                <c:pt idx="117" formatCode="General">
                  <c:v>0.997548</c:v>
                </c:pt>
                <c:pt idx="118" formatCode="General">
                  <c:v>0.997781</c:v>
                </c:pt>
                <c:pt idx="119" formatCode="General">
                  <c:v>0.997992</c:v>
                </c:pt>
                <c:pt idx="120" formatCode="General">
                  <c:v>0.998183</c:v>
                </c:pt>
                <c:pt idx="121" formatCode="General">
                  <c:v>0.998356</c:v>
                </c:pt>
                <c:pt idx="122" formatCode="General">
                  <c:v>0.998512</c:v>
                </c:pt>
                <c:pt idx="123" formatCode="General">
                  <c:v>0.998653</c:v>
                </c:pt>
                <c:pt idx="124" formatCode="General">
                  <c:v>0.998782</c:v>
                </c:pt>
                <c:pt idx="125" formatCode="General">
                  <c:v>0.998897</c:v>
                </c:pt>
                <c:pt idx="126" formatCode="General">
                  <c:v>0.999002</c:v>
                </c:pt>
                <c:pt idx="127" formatCode="General">
                  <c:v>0.999097</c:v>
                </c:pt>
                <c:pt idx="128" formatCode="General">
                  <c:v>0.999183</c:v>
                </c:pt>
                <c:pt idx="129" formatCode="General">
                  <c:v>0.999261</c:v>
                </c:pt>
                <c:pt idx="130" formatCode="General">
                  <c:v>0.999331</c:v>
                </c:pt>
                <c:pt idx="131" formatCode="General">
                  <c:v>0.999395</c:v>
                </c:pt>
                <c:pt idx="132" formatCode="General">
                  <c:v>0.999452</c:v>
                </c:pt>
                <c:pt idx="133" formatCode="General">
                  <c:v>0.999504</c:v>
                </c:pt>
                <c:pt idx="134" formatCode="General">
                  <c:v>0.999552</c:v>
                </c:pt>
                <c:pt idx="135" formatCode="General">
                  <c:v>0.999594</c:v>
                </c:pt>
                <c:pt idx="136" formatCode="General">
                  <c:v>0.999633</c:v>
                </c:pt>
                <c:pt idx="137" formatCode="General">
                  <c:v>0.999668</c:v>
                </c:pt>
                <c:pt idx="138" formatCode="General">
                  <c:v>0.999699</c:v>
                </c:pt>
                <c:pt idx="139" formatCode="General">
                  <c:v>0.999728</c:v>
                </c:pt>
                <c:pt idx="140" formatCode="General">
                  <c:v>0.999754</c:v>
                </c:pt>
                <c:pt idx="141" formatCode="General">
                  <c:v>0.999777</c:v>
                </c:pt>
                <c:pt idx="142" formatCode="General">
                  <c:v>0.999798</c:v>
                </c:pt>
                <c:pt idx="143" formatCode="General">
                  <c:v>0.999818</c:v>
                </c:pt>
                <c:pt idx="144" formatCode="General">
                  <c:v>0.999835</c:v>
                </c:pt>
                <c:pt idx="145" formatCode="General">
                  <c:v>0.999851</c:v>
                </c:pt>
                <c:pt idx="146" formatCode="General">
                  <c:v>0.999865</c:v>
                </c:pt>
                <c:pt idx="147" formatCode="General">
                  <c:v>0.999878</c:v>
                </c:pt>
                <c:pt idx="148" formatCode="General">
                  <c:v>0.999889</c:v>
                </c:pt>
                <c:pt idx="149" formatCode="General">
                  <c:v>0.9999</c:v>
                </c:pt>
                <c:pt idx="150" formatCode="General">
                  <c:v>0.999909</c:v>
                </c:pt>
                <c:pt idx="151" formatCode="General">
                  <c:v>0.999918</c:v>
                </c:pt>
                <c:pt idx="152" formatCode="General">
                  <c:v>0.999926</c:v>
                </c:pt>
                <c:pt idx="153" formatCode="General">
                  <c:v>0.999933</c:v>
                </c:pt>
                <c:pt idx="154" formatCode="General">
                  <c:v>0.999939</c:v>
                </c:pt>
                <c:pt idx="155" formatCode="General">
                  <c:v>0.999945</c:v>
                </c:pt>
                <c:pt idx="156" formatCode="General">
                  <c:v>0.99995</c:v>
                </c:pt>
                <c:pt idx="157" formatCode="General">
                  <c:v>0.999955</c:v>
                </c:pt>
                <c:pt idx="158" formatCode="General">
                  <c:v>0.999959</c:v>
                </c:pt>
                <c:pt idx="159" formatCode="General">
                  <c:v>0.999963</c:v>
                </c:pt>
                <c:pt idx="160" formatCode="General">
                  <c:v>0.999967</c:v>
                </c:pt>
                <c:pt idx="161" formatCode="General">
                  <c:v>0.99997</c:v>
                </c:pt>
                <c:pt idx="162" formatCode="General">
                  <c:v>0.999973</c:v>
                </c:pt>
                <c:pt idx="163" formatCode="General">
                  <c:v>0.999975</c:v>
                </c:pt>
                <c:pt idx="164" formatCode="General">
                  <c:v>0.999978</c:v>
                </c:pt>
                <c:pt idx="165" formatCode="General">
                  <c:v>0.99998</c:v>
                </c:pt>
                <c:pt idx="166" formatCode="General">
                  <c:v>0.999982</c:v>
                </c:pt>
                <c:pt idx="167" formatCode="General">
                  <c:v>0.999983</c:v>
                </c:pt>
                <c:pt idx="168" formatCode="General">
                  <c:v>0.999985</c:v>
                </c:pt>
                <c:pt idx="169" formatCode="General">
                  <c:v>0.999986</c:v>
                </c:pt>
                <c:pt idx="170" formatCode="General">
                  <c:v>0.999988</c:v>
                </c:pt>
                <c:pt idx="171" formatCode="General">
                  <c:v>0.999989</c:v>
                </c:pt>
                <c:pt idx="172" formatCode="General">
                  <c:v>0.99999</c:v>
                </c:pt>
                <c:pt idx="173" formatCode="General">
                  <c:v>0.999991</c:v>
                </c:pt>
                <c:pt idx="174" formatCode="General">
                  <c:v>0.999992</c:v>
                </c:pt>
                <c:pt idx="175" formatCode="General">
                  <c:v>0.999993</c:v>
                </c:pt>
                <c:pt idx="176" formatCode="General">
                  <c:v>0.999993</c:v>
                </c:pt>
                <c:pt idx="177" formatCode="General">
                  <c:v>0.999994</c:v>
                </c:pt>
                <c:pt idx="178" formatCode="General">
                  <c:v>0.999994</c:v>
                </c:pt>
                <c:pt idx="179" formatCode="General">
                  <c:v>0.999995</c:v>
                </c:pt>
                <c:pt idx="180" formatCode="General">
                  <c:v>0.999995</c:v>
                </c:pt>
                <c:pt idx="181" formatCode="General">
                  <c:v>0.999996</c:v>
                </c:pt>
                <c:pt idx="182" formatCode="General">
                  <c:v>0.999996</c:v>
                </c:pt>
                <c:pt idx="183" formatCode="General">
                  <c:v>0.999997</c:v>
                </c:pt>
                <c:pt idx="184" formatCode="General">
                  <c:v>0.999997</c:v>
                </c:pt>
                <c:pt idx="185" formatCode="General">
                  <c:v>0.999997</c:v>
                </c:pt>
                <c:pt idx="186" formatCode="General">
                  <c:v>0.999998</c:v>
                </c:pt>
                <c:pt idx="187" formatCode="General">
                  <c:v>0.999998</c:v>
                </c:pt>
                <c:pt idx="188" formatCode="General">
                  <c:v>0.999998</c:v>
                </c:pt>
                <c:pt idx="189" formatCode="General">
                  <c:v>0.999998</c:v>
                </c:pt>
                <c:pt idx="190" formatCode="General">
                  <c:v>0.999998</c:v>
                </c:pt>
                <c:pt idx="191" formatCode="General">
                  <c:v>0.999998</c:v>
                </c:pt>
                <c:pt idx="192" formatCode="General">
                  <c:v>0.999999</c:v>
                </c:pt>
                <c:pt idx="193" formatCode="General">
                  <c:v>0.999999</c:v>
                </c:pt>
                <c:pt idx="194" formatCode="General">
                  <c:v>0.999999</c:v>
                </c:pt>
                <c:pt idx="195" formatCode="General">
                  <c:v>0.999999</c:v>
                </c:pt>
                <c:pt idx="196" formatCode="General">
                  <c:v>0.999999</c:v>
                </c:pt>
                <c:pt idx="197" formatCode="General">
                  <c:v>0.999999</c:v>
                </c:pt>
                <c:pt idx="198" formatCode="General">
                  <c:v>0.999999</c:v>
                </c:pt>
                <c:pt idx="199" formatCode="General">
                  <c:v>0.999999</c:v>
                </c:pt>
              </c:numCache>
            </c:numRef>
          </c:yVal>
          <c:smooth val="0"/>
        </c:ser>
        <c:ser>
          <c:idx val="14"/>
          <c:order val="6"/>
          <c:tx>
            <c:strRef>
              <c:f>Kendall!$P$1</c:f>
              <c:strCache>
                <c:ptCount val="1"/>
                <c:pt idx="0">
                  <c:v>n=350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Kendall!$A$2:$A$201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Kendall!$P$2:$P$201</c:f>
              <c:numCache>
                <c:formatCode>General</c:formatCode>
                <c:ptCount val="200"/>
                <c:pt idx="0">
                  <c:v>0.0</c:v>
                </c:pt>
                <c:pt idx="1">
                  <c:v>0.0</c:v>
                </c:pt>
                <c:pt idx="2" formatCode="0.00E+00">
                  <c:v>5.69758000000055E-251</c:v>
                </c:pt>
                <c:pt idx="3" formatCode="0.00E+00">
                  <c:v>4.67442000000039E-200</c:v>
                </c:pt>
                <c:pt idx="4" formatCode="0.00E+00">
                  <c:v>3.30503000000024E-165</c:v>
                </c:pt>
                <c:pt idx="5" formatCode="0.00E+00">
                  <c:v>2.39210000000016E-139</c:v>
                </c:pt>
                <c:pt idx="6" formatCode="0.00E+00">
                  <c:v>3.21798000000016E-119</c:v>
                </c:pt>
                <c:pt idx="7" formatCode="0.00E+00">
                  <c:v>4.77082000000022E-103</c:v>
                </c:pt>
                <c:pt idx="8" formatCode="0.00E+00">
                  <c:v>9.20163000000031E-90</c:v>
                </c:pt>
                <c:pt idx="9" formatCode="0.00E+00">
                  <c:v>1.15109E-78</c:v>
                </c:pt>
                <c:pt idx="10" formatCode="0.00E+00">
                  <c:v>2.81678000000008E-69</c:v>
                </c:pt>
                <c:pt idx="11" formatCode="0.00E+00">
                  <c:v>2.97360000000008E-61</c:v>
                </c:pt>
                <c:pt idx="12" formatCode="0.00E+00">
                  <c:v>2.43262000000008E-54</c:v>
                </c:pt>
                <c:pt idx="13" formatCode="0.00E+00">
                  <c:v>2.40790000000002E-48</c:v>
                </c:pt>
                <c:pt idx="14" formatCode="0.00E+00">
                  <c:v>4.07829000000008E-43</c:v>
                </c:pt>
                <c:pt idx="15" formatCode="0.00E+00">
                  <c:v>1.55544E-38</c:v>
                </c:pt>
                <c:pt idx="16" formatCode="0.00E+00">
                  <c:v>1.66631E-34</c:v>
                </c:pt>
                <c:pt idx="17" formatCode="0.00E+00">
                  <c:v>6.00490000000008E-31</c:v>
                </c:pt>
                <c:pt idx="18" formatCode="0.00E+00">
                  <c:v>8.44801000000008E-28</c:v>
                </c:pt>
                <c:pt idx="19" formatCode="0.00E+00">
                  <c:v>5.25296000000008E-25</c:v>
                </c:pt>
                <c:pt idx="20" formatCode="0.00E+00">
                  <c:v>1.60251E-22</c:v>
                </c:pt>
                <c:pt idx="21" formatCode="0.00E+00">
                  <c:v>2.62054E-20</c:v>
                </c:pt>
                <c:pt idx="22" formatCode="0.00E+00">
                  <c:v>2.47734E-18</c:v>
                </c:pt>
                <c:pt idx="23" formatCode="0.00E+00">
                  <c:v>1.44467E-16</c:v>
                </c:pt>
                <c:pt idx="24" formatCode="0.00E+00">
                  <c:v>5.49630000000001E-15</c:v>
                </c:pt>
                <c:pt idx="25" formatCode="0.00E+00">
                  <c:v>1.43218E-13</c:v>
                </c:pt>
                <c:pt idx="26" formatCode="0.00E+00">
                  <c:v>2.66651E-12</c:v>
                </c:pt>
                <c:pt idx="27" formatCode="0.00E+00">
                  <c:v>3.68117E-11</c:v>
                </c:pt>
                <c:pt idx="28" formatCode="0.00E+00">
                  <c:v>3.89262E-10</c:v>
                </c:pt>
                <c:pt idx="29" formatCode="0.00E+00">
                  <c:v>3.24437E-9</c:v>
                </c:pt>
                <c:pt idx="30" formatCode="0.00E+00">
                  <c:v>2.18583E-8</c:v>
                </c:pt>
                <c:pt idx="31" formatCode="0.00E+00">
                  <c:v>1.21731E-7</c:v>
                </c:pt>
                <c:pt idx="32" formatCode="0.00E+00">
                  <c:v>5.71589E-7</c:v>
                </c:pt>
                <c:pt idx="33" formatCode="0.00E+00">
                  <c:v>2.30307E-6</c:v>
                </c:pt>
                <c:pt idx="34" formatCode="0.00E+00">
                  <c:v>8.08858E-6</c:v>
                </c:pt>
                <c:pt idx="35" formatCode="0.00E+00">
                  <c:v>2.51098E-5</c:v>
                </c:pt>
                <c:pt idx="36" formatCode="0.00E+00">
                  <c:v>6.9764E-5</c:v>
                </c:pt>
                <c:pt idx="37">
                  <c:v>0.000175419</c:v>
                </c:pt>
                <c:pt idx="38">
                  <c:v>0.000403192</c:v>
                </c:pt>
                <c:pt idx="39">
                  <c:v>0.000854701</c:v>
                </c:pt>
                <c:pt idx="40">
                  <c:v>0.00168447</c:v>
                </c:pt>
                <c:pt idx="41">
                  <c:v>0.00310874</c:v>
                </c:pt>
                <c:pt idx="42">
                  <c:v>0.0054073</c:v>
                </c:pt>
                <c:pt idx="43">
                  <c:v>0.00891606</c:v>
                </c:pt>
                <c:pt idx="44">
                  <c:v>0.0140098</c:v>
                </c:pt>
                <c:pt idx="45">
                  <c:v>0.0210763</c:v>
                </c:pt>
                <c:pt idx="46">
                  <c:v>0.0304862</c:v>
                </c:pt>
                <c:pt idx="47">
                  <c:v>0.0425608</c:v>
                </c:pt>
                <c:pt idx="48">
                  <c:v>0.0575452</c:v>
                </c:pt>
                <c:pt idx="49">
                  <c:v>0.0755867</c:v>
                </c:pt>
                <c:pt idx="50">
                  <c:v>0.0967233</c:v>
                </c:pt>
                <c:pt idx="51">
                  <c:v>0.120882</c:v>
                </c:pt>
                <c:pt idx="52">
                  <c:v>0.147885</c:v>
                </c:pt>
                <c:pt idx="53">
                  <c:v>0.177465</c:v>
                </c:pt>
                <c:pt idx="54">
                  <c:v>0.20928</c:v>
                </c:pt>
                <c:pt idx="55">
                  <c:v>0.24294</c:v>
                </c:pt>
                <c:pt idx="56">
                  <c:v>0.278025</c:v>
                </c:pt>
                <c:pt idx="57">
                  <c:v>0.314104</c:v>
                </c:pt>
                <c:pt idx="58">
                  <c:v>0.350756</c:v>
                </c:pt>
                <c:pt idx="59">
                  <c:v>0.38758</c:v>
                </c:pt>
                <c:pt idx="60">
                  <c:v>0.424211</c:v>
                </c:pt>
                <c:pt idx="61">
                  <c:v>0.460322</c:v>
                </c:pt>
                <c:pt idx="62">
                  <c:v>0.49563</c:v>
                </c:pt>
                <c:pt idx="63">
                  <c:v>0.5299</c:v>
                </c:pt>
                <c:pt idx="64">
                  <c:v>0.562939</c:v>
                </c:pt>
                <c:pt idx="65">
                  <c:v>0.594601</c:v>
                </c:pt>
                <c:pt idx="66">
                  <c:v>0.624778</c:v>
                </c:pt>
                <c:pt idx="67">
                  <c:v>0.653396</c:v>
                </c:pt>
                <c:pt idx="68">
                  <c:v>0.680416</c:v>
                </c:pt>
                <c:pt idx="69">
                  <c:v>0.705823</c:v>
                </c:pt>
                <c:pt idx="70">
                  <c:v>0.729627</c:v>
                </c:pt>
                <c:pt idx="71">
                  <c:v>0.751855</c:v>
                </c:pt>
                <c:pt idx="72">
                  <c:v>0.772548</c:v>
                </c:pt>
                <c:pt idx="73">
                  <c:v>0.791762</c:v>
                </c:pt>
                <c:pt idx="74">
                  <c:v>0.809557</c:v>
                </c:pt>
                <c:pt idx="75">
                  <c:v>0.826002</c:v>
                </c:pt>
                <c:pt idx="76">
                  <c:v>0.841169</c:v>
                </c:pt>
                <c:pt idx="77">
                  <c:v>0.855132</c:v>
                </c:pt>
                <c:pt idx="78">
                  <c:v>0.867966</c:v>
                </c:pt>
                <c:pt idx="79">
                  <c:v>0.879743</c:v>
                </c:pt>
                <c:pt idx="80">
                  <c:v>0.890537</c:v>
                </c:pt>
                <c:pt idx="81">
                  <c:v>0.900417</c:v>
                </c:pt>
                <c:pt idx="82">
                  <c:v>0.909452</c:v>
                </c:pt>
                <c:pt idx="83">
                  <c:v>0.917704</c:v>
                </c:pt>
                <c:pt idx="84">
                  <c:v>0.925236</c:v>
                </c:pt>
                <c:pt idx="85">
                  <c:v>0.932104</c:v>
                </c:pt>
                <c:pt idx="86">
                  <c:v>0.938362</c:v>
                </c:pt>
                <c:pt idx="87">
                  <c:v>0.944061</c:v>
                </c:pt>
                <c:pt idx="88">
                  <c:v>0.949247</c:v>
                </c:pt>
                <c:pt idx="89">
                  <c:v>0.953964</c:v>
                </c:pt>
                <c:pt idx="90">
                  <c:v>0.958252</c:v>
                </c:pt>
                <c:pt idx="91">
                  <c:v>0.962149</c:v>
                </c:pt>
                <c:pt idx="92">
                  <c:v>0.965689</c:v>
                </c:pt>
                <c:pt idx="93">
                  <c:v>0.968903</c:v>
                </c:pt>
                <c:pt idx="94">
                  <c:v>0.97182</c:v>
                </c:pt>
                <c:pt idx="95">
                  <c:v>0.974467</c:v>
                </c:pt>
                <c:pt idx="96">
                  <c:v>0.976869</c:v>
                </c:pt>
                <c:pt idx="97">
                  <c:v>0.979047</c:v>
                </c:pt>
                <c:pt idx="98">
                  <c:v>0.981022</c:v>
                </c:pt>
                <c:pt idx="99">
                  <c:v>0.982812</c:v>
                </c:pt>
                <c:pt idx="100">
                  <c:v>0.984435</c:v>
                </c:pt>
                <c:pt idx="101">
                  <c:v>0.985906</c:v>
                </c:pt>
                <c:pt idx="102">
                  <c:v>0.987239</c:v>
                </c:pt>
                <c:pt idx="103">
                  <c:v>0.988446</c:v>
                </c:pt>
                <c:pt idx="104">
                  <c:v>0.98954</c:v>
                </c:pt>
                <c:pt idx="105">
                  <c:v>0.99053</c:v>
                </c:pt>
                <c:pt idx="106">
                  <c:v>0.991428</c:v>
                </c:pt>
                <c:pt idx="107">
                  <c:v>0.99224</c:v>
                </c:pt>
                <c:pt idx="108">
                  <c:v>0.992976</c:v>
                </c:pt>
                <c:pt idx="109">
                  <c:v>0.993642</c:v>
                </c:pt>
                <c:pt idx="110">
                  <c:v>0.994246</c:v>
                </c:pt>
                <c:pt idx="111">
                  <c:v>0.994792</c:v>
                </c:pt>
                <c:pt idx="112">
                  <c:v>0.995286</c:v>
                </c:pt>
                <c:pt idx="113">
                  <c:v>0.995734</c:v>
                </c:pt>
                <c:pt idx="114">
                  <c:v>0.996139</c:v>
                </c:pt>
                <c:pt idx="115">
                  <c:v>0.996506</c:v>
                </c:pt>
                <c:pt idx="116">
                  <c:v>0.996838</c:v>
                </c:pt>
                <c:pt idx="117">
                  <c:v>0.997138</c:v>
                </c:pt>
                <c:pt idx="118">
                  <c:v>0.99741</c:v>
                </c:pt>
                <c:pt idx="119">
                  <c:v>0.997656</c:v>
                </c:pt>
                <c:pt idx="120">
                  <c:v>0.997879</c:v>
                </c:pt>
                <c:pt idx="121">
                  <c:v>0.998081</c:v>
                </c:pt>
                <c:pt idx="122">
                  <c:v>0.998263</c:v>
                </c:pt>
                <c:pt idx="123">
                  <c:v>0.998428</c:v>
                </c:pt>
                <c:pt idx="124">
                  <c:v>0.998578</c:v>
                </c:pt>
                <c:pt idx="125">
                  <c:v>0.998713</c:v>
                </c:pt>
                <c:pt idx="126">
                  <c:v>0.998836</c:v>
                </c:pt>
                <c:pt idx="127">
                  <c:v>0.998946</c:v>
                </c:pt>
                <c:pt idx="128">
                  <c:v>0.999047</c:v>
                </c:pt>
                <c:pt idx="129">
                  <c:v>0.999137</c:v>
                </c:pt>
                <c:pt idx="130">
                  <c:v>0.999219</c:v>
                </c:pt>
                <c:pt idx="131">
                  <c:v>0.999294</c:v>
                </c:pt>
                <c:pt idx="132">
                  <c:v>0.999361</c:v>
                </c:pt>
                <c:pt idx="133">
                  <c:v>0.999422</c:v>
                </c:pt>
                <c:pt idx="134">
                  <c:v>0.999477</c:v>
                </c:pt>
                <c:pt idx="135">
                  <c:v>0.999526</c:v>
                </c:pt>
                <c:pt idx="136">
                  <c:v>0.999571</c:v>
                </c:pt>
                <c:pt idx="137">
                  <c:v>0.999612</c:v>
                </c:pt>
                <c:pt idx="138">
                  <c:v>0.999649</c:v>
                </c:pt>
                <c:pt idx="139">
                  <c:v>0.999683</c:v>
                </c:pt>
                <c:pt idx="140">
                  <c:v>0.999713</c:v>
                </c:pt>
                <c:pt idx="141">
                  <c:v>0.99974</c:v>
                </c:pt>
                <c:pt idx="142">
                  <c:v>0.999765</c:v>
                </c:pt>
                <c:pt idx="143">
                  <c:v>0.999787</c:v>
                </c:pt>
                <c:pt idx="144">
                  <c:v>0.999807</c:v>
                </c:pt>
                <c:pt idx="145">
                  <c:v>0.999826</c:v>
                </c:pt>
                <c:pt idx="146">
                  <c:v>0.999842</c:v>
                </c:pt>
                <c:pt idx="147">
                  <c:v>0.999857</c:v>
                </c:pt>
                <c:pt idx="148">
                  <c:v>0.999871</c:v>
                </c:pt>
                <c:pt idx="149">
                  <c:v>0.999883</c:v>
                </c:pt>
                <c:pt idx="150">
                  <c:v>0.999894</c:v>
                </c:pt>
                <c:pt idx="151">
                  <c:v>0.999904</c:v>
                </c:pt>
                <c:pt idx="152">
                  <c:v>0.999913</c:v>
                </c:pt>
                <c:pt idx="153">
                  <c:v>0.999922</c:v>
                </c:pt>
                <c:pt idx="154">
                  <c:v>0.999929</c:v>
                </c:pt>
                <c:pt idx="155">
                  <c:v>0.999936</c:v>
                </c:pt>
                <c:pt idx="156">
                  <c:v>0.999942</c:v>
                </c:pt>
                <c:pt idx="157">
                  <c:v>0.999948</c:v>
                </c:pt>
                <c:pt idx="158">
                  <c:v>0.999953</c:v>
                </c:pt>
                <c:pt idx="159">
                  <c:v>0.999957</c:v>
                </c:pt>
                <c:pt idx="160">
                  <c:v>0.999961</c:v>
                </c:pt>
                <c:pt idx="161">
                  <c:v>0.999965</c:v>
                </c:pt>
                <c:pt idx="162">
                  <c:v>0.999968</c:v>
                </c:pt>
                <c:pt idx="163">
                  <c:v>0.999971</c:v>
                </c:pt>
                <c:pt idx="164">
                  <c:v>0.999974</c:v>
                </c:pt>
                <c:pt idx="165">
                  <c:v>0.999976</c:v>
                </c:pt>
                <c:pt idx="166">
                  <c:v>0.999979</c:v>
                </c:pt>
                <c:pt idx="167">
                  <c:v>0.999981</c:v>
                </c:pt>
                <c:pt idx="168">
                  <c:v>0.999983</c:v>
                </c:pt>
                <c:pt idx="169">
                  <c:v>0.999984</c:v>
                </c:pt>
                <c:pt idx="170">
                  <c:v>0.999986</c:v>
                </c:pt>
                <c:pt idx="171">
                  <c:v>0.999987</c:v>
                </c:pt>
                <c:pt idx="172">
                  <c:v>0.999988</c:v>
                </c:pt>
                <c:pt idx="173">
                  <c:v>0.999989</c:v>
                </c:pt>
                <c:pt idx="174">
                  <c:v>0.99999</c:v>
                </c:pt>
                <c:pt idx="175">
                  <c:v>0.999991</c:v>
                </c:pt>
                <c:pt idx="176">
                  <c:v>0.999992</c:v>
                </c:pt>
                <c:pt idx="177">
                  <c:v>0.999993</c:v>
                </c:pt>
                <c:pt idx="178">
                  <c:v>0.999994</c:v>
                </c:pt>
                <c:pt idx="179">
                  <c:v>0.999994</c:v>
                </c:pt>
                <c:pt idx="180">
                  <c:v>0.999995</c:v>
                </c:pt>
                <c:pt idx="181">
                  <c:v>0.999995</c:v>
                </c:pt>
                <c:pt idx="182">
                  <c:v>0.999996</c:v>
                </c:pt>
                <c:pt idx="183">
                  <c:v>0.999996</c:v>
                </c:pt>
                <c:pt idx="184">
                  <c:v>0.999996</c:v>
                </c:pt>
                <c:pt idx="185">
                  <c:v>0.999997</c:v>
                </c:pt>
                <c:pt idx="186">
                  <c:v>0.999997</c:v>
                </c:pt>
                <c:pt idx="187">
                  <c:v>0.999997</c:v>
                </c:pt>
                <c:pt idx="188">
                  <c:v>0.999998</c:v>
                </c:pt>
                <c:pt idx="189">
                  <c:v>0.999998</c:v>
                </c:pt>
                <c:pt idx="190">
                  <c:v>0.999998</c:v>
                </c:pt>
                <c:pt idx="191">
                  <c:v>0.999998</c:v>
                </c:pt>
                <c:pt idx="192">
                  <c:v>0.999998</c:v>
                </c:pt>
                <c:pt idx="193">
                  <c:v>0.999999</c:v>
                </c:pt>
                <c:pt idx="194">
                  <c:v>0.999999</c:v>
                </c:pt>
                <c:pt idx="195">
                  <c:v>0.999999</c:v>
                </c:pt>
                <c:pt idx="196">
                  <c:v>0.999999</c:v>
                </c:pt>
                <c:pt idx="197">
                  <c:v>0.999999</c:v>
                </c:pt>
                <c:pt idx="198">
                  <c:v>0.999999</c:v>
                </c:pt>
                <c:pt idx="199">
                  <c:v>0.999999</c:v>
                </c:pt>
              </c:numCache>
            </c:numRef>
          </c:yVal>
          <c:smooth val="0"/>
        </c:ser>
        <c:ser>
          <c:idx val="15"/>
          <c:order val="7"/>
          <c:tx>
            <c:strRef>
              <c:f>Kendall!$Q$1</c:f>
              <c:strCache>
                <c:ptCount val="1"/>
                <c:pt idx="0">
                  <c:v>n=400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Kendall!$A$2:$A$201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Kendall!$Q$2:$Q$201</c:f>
              <c:numCache>
                <c:formatCode>General</c:formatCode>
                <c:ptCount val="200"/>
                <c:pt idx="0">
                  <c:v>0.0</c:v>
                </c:pt>
                <c:pt idx="1">
                  <c:v>0.0</c:v>
                </c:pt>
                <c:pt idx="2" formatCode="0.00E+00">
                  <c:v>4.23151000000048E-287</c:v>
                </c:pt>
                <c:pt idx="3" formatCode="0.00E+00">
                  <c:v>9.0972500000008E-229</c:v>
                </c:pt>
                <c:pt idx="4" formatCode="0.00E+00">
                  <c:v>7.22322000000055E-189</c:v>
                </c:pt>
                <c:pt idx="5" formatCode="0.00E+00">
                  <c:v>2.85009000000016E-159</c:v>
                </c:pt>
                <c:pt idx="6" formatCode="0.00E+00">
                  <c:v>3.06701000000016E-136</c:v>
                </c:pt>
                <c:pt idx="7" formatCode="0.00E+00">
                  <c:v>9.70471000000048E-118</c:v>
                </c:pt>
                <c:pt idx="8" formatCode="0.00E+00">
                  <c:v>1.52780000000008E-102</c:v>
                </c:pt>
                <c:pt idx="9" formatCode="0.00E+00">
                  <c:v>7.5357000000003E-90</c:v>
                </c:pt>
                <c:pt idx="10" formatCode="0.00E+00">
                  <c:v>4.12221000000016E-79</c:v>
                </c:pt>
                <c:pt idx="11" formatCode="0.00E+00">
                  <c:v>6.18461000000016E-70</c:v>
                </c:pt>
                <c:pt idx="12" formatCode="0.00E+00">
                  <c:v>4.97539000000016E-62</c:v>
                </c:pt>
                <c:pt idx="13" formatCode="0.00E+00">
                  <c:v>3.57382000000008E-55</c:v>
                </c:pt>
                <c:pt idx="14" formatCode="0.00E+00">
                  <c:v>3.40763000000008E-49</c:v>
                </c:pt>
                <c:pt idx="15" formatCode="0.00E+00">
                  <c:v>5.90520000000008E-44</c:v>
                </c:pt>
                <c:pt idx="16" formatCode="0.00E+00">
                  <c:v>2.39499E-39</c:v>
                </c:pt>
                <c:pt idx="17" formatCode="0.00E+00">
                  <c:v>2.79421E-35</c:v>
                </c:pt>
                <c:pt idx="18" formatCode="0.00E+00">
                  <c:v>1.11186E-31</c:v>
                </c:pt>
                <c:pt idx="19" formatCode="0.00E+00">
                  <c:v>1.73914E-28</c:v>
                </c:pt>
                <c:pt idx="20" formatCode="0.00E+00">
                  <c:v>1.20498E-25</c:v>
                </c:pt>
                <c:pt idx="21" formatCode="0.00E+00">
                  <c:v>4.09218E-23</c:v>
                </c:pt>
                <c:pt idx="22" formatCode="0.00E+00">
                  <c:v>7.42659000000008E-21</c:v>
                </c:pt>
                <c:pt idx="23" formatCode="0.00E+00">
                  <c:v>7.75732000000008E-19</c:v>
                </c:pt>
                <c:pt idx="24" formatCode="0.00E+00">
                  <c:v>4.97218E-17</c:v>
                </c:pt>
                <c:pt idx="25" formatCode="0.00E+00">
                  <c:v>2.06745E-15</c:v>
                </c:pt>
                <c:pt idx="26" formatCode="0.00E+00">
                  <c:v>5.85335E-14</c:v>
                </c:pt>
                <c:pt idx="27" formatCode="0.00E+00">
                  <c:v>1.17719E-12</c:v>
                </c:pt>
                <c:pt idx="28" formatCode="0.00E+00">
                  <c:v>1.74541E-11</c:v>
                </c:pt>
                <c:pt idx="29" formatCode="0.00E+00">
                  <c:v>1.97135E-10</c:v>
                </c:pt>
                <c:pt idx="30" formatCode="0.00E+00">
                  <c:v>1.74575E-9</c:v>
                </c:pt>
                <c:pt idx="31" formatCode="0.00E+00">
                  <c:v>1.24349E-8</c:v>
                </c:pt>
                <c:pt idx="32" formatCode="0.00E+00">
                  <c:v>7.28748E-8</c:v>
                </c:pt>
                <c:pt idx="33" formatCode="0.00E+00">
                  <c:v>3.58532E-7</c:v>
                </c:pt>
                <c:pt idx="34" formatCode="0.00E+00">
                  <c:v>1.50755E-6</c:v>
                </c:pt>
                <c:pt idx="35" formatCode="0.00E+00">
                  <c:v>5.50474E-6</c:v>
                </c:pt>
                <c:pt idx="36" formatCode="0.00E+00">
                  <c:v>1.77058E-5</c:v>
                </c:pt>
                <c:pt idx="37" formatCode="0.00E+00">
                  <c:v>5.08091E-5</c:v>
                </c:pt>
                <c:pt idx="38">
                  <c:v>0.000131572</c:v>
                </c:pt>
                <c:pt idx="39">
                  <c:v>0.000310614</c:v>
                </c:pt>
                <c:pt idx="40">
                  <c:v>0.000674666</c:v>
                </c:pt>
                <c:pt idx="41">
                  <c:v>0.00135937</c:v>
                </c:pt>
                <c:pt idx="42">
                  <c:v>0.00255964</c:v>
                </c:pt>
                <c:pt idx="43">
                  <c:v>0.00453409</c:v>
                </c:pt>
                <c:pt idx="44">
                  <c:v>0.00760094</c:v>
                </c:pt>
                <c:pt idx="45">
                  <c:v>0.0121239</c:v>
                </c:pt>
                <c:pt idx="46">
                  <c:v>0.0184893</c:v>
                </c:pt>
                <c:pt idx="47">
                  <c:v>0.0270762</c:v>
                </c:pt>
                <c:pt idx="48">
                  <c:v>0.0382258</c:v>
                </c:pt>
                <c:pt idx="49">
                  <c:v>0.0522108</c:v>
                </c:pt>
                <c:pt idx="50">
                  <c:v>0.0692132</c:v>
                </c:pt>
                <c:pt idx="51">
                  <c:v>0.0893085</c:v>
                </c:pt>
                <c:pt idx="52">
                  <c:v>0.112461</c:v>
                </c:pt>
                <c:pt idx="53">
                  <c:v>0.138527</c:v>
                </c:pt>
                <c:pt idx="54">
                  <c:v>0.167267</c:v>
                </c:pt>
                <c:pt idx="55">
                  <c:v>0.198363</c:v>
                </c:pt>
                <c:pt idx="56">
                  <c:v>0.23144</c:v>
                </c:pt>
                <c:pt idx="57">
                  <c:v>0.266085</c:v>
                </c:pt>
                <c:pt idx="58">
                  <c:v>0.301869</c:v>
                </c:pt>
                <c:pt idx="59">
                  <c:v>0.338367</c:v>
                </c:pt>
                <c:pt idx="60">
                  <c:v>0.375169</c:v>
                </c:pt>
                <c:pt idx="61">
                  <c:v>0.411898</c:v>
                </c:pt>
                <c:pt idx="62">
                  <c:v>0.448212</c:v>
                </c:pt>
                <c:pt idx="63">
                  <c:v>0.483815</c:v>
                </c:pt>
                <c:pt idx="64">
                  <c:v>0.518455</c:v>
                </c:pt>
                <c:pt idx="65">
                  <c:v>0.551925</c:v>
                </c:pt>
                <c:pt idx="66">
                  <c:v>0.584063</c:v>
                </c:pt>
                <c:pt idx="67">
                  <c:v>0.614749</c:v>
                </c:pt>
                <c:pt idx="68">
                  <c:v>0.643897</c:v>
                </c:pt>
                <c:pt idx="69">
                  <c:v>0.671458</c:v>
                </c:pt>
                <c:pt idx="70">
                  <c:v>0.69741</c:v>
                </c:pt>
                <c:pt idx="71">
                  <c:v>0.721752</c:v>
                </c:pt>
                <c:pt idx="72">
                  <c:v>0.744508</c:v>
                </c:pt>
                <c:pt idx="73">
                  <c:v>0.765714</c:v>
                </c:pt>
                <c:pt idx="74">
                  <c:v>0.785421</c:v>
                </c:pt>
                <c:pt idx="75">
                  <c:v>0.803688</c:v>
                </c:pt>
                <c:pt idx="76">
                  <c:v>0.820582</c:v>
                </c:pt>
                <c:pt idx="77">
                  <c:v>0.836173</c:v>
                </c:pt>
                <c:pt idx="78">
                  <c:v>0.850535</c:v>
                </c:pt>
                <c:pt idx="79">
                  <c:v>0.863742</c:v>
                </c:pt>
                <c:pt idx="80">
                  <c:v>0.875868</c:v>
                </c:pt>
                <c:pt idx="81">
                  <c:v>0.886987</c:v>
                </c:pt>
                <c:pt idx="82">
                  <c:v>0.897169</c:v>
                </c:pt>
                <c:pt idx="83">
                  <c:v>0.906482</c:v>
                </c:pt>
                <c:pt idx="84">
                  <c:v>0.914993</c:v>
                </c:pt>
                <c:pt idx="85">
                  <c:v>0.922762</c:v>
                </c:pt>
                <c:pt idx="86">
                  <c:v>0.929848</c:v>
                </c:pt>
                <c:pt idx="87">
                  <c:v>0.936307</c:v>
                </c:pt>
                <c:pt idx="88">
                  <c:v>0.94219</c:v>
                </c:pt>
                <c:pt idx="89">
                  <c:v>0.947545</c:v>
                </c:pt>
                <c:pt idx="90">
                  <c:v>0.952416</c:v>
                </c:pt>
                <c:pt idx="91">
                  <c:v>0.956845</c:v>
                </c:pt>
                <c:pt idx="92">
                  <c:v>0.960871</c:v>
                </c:pt>
                <c:pt idx="93">
                  <c:v>0.964528</c:v>
                </c:pt>
                <c:pt idx="94">
                  <c:v>0.967848</c:v>
                </c:pt>
                <c:pt idx="95">
                  <c:v>0.970863</c:v>
                </c:pt>
                <c:pt idx="96">
                  <c:v>0.973599</c:v>
                </c:pt>
                <c:pt idx="97">
                  <c:v>0.976081</c:v>
                </c:pt>
                <c:pt idx="98">
                  <c:v>0.978333</c:v>
                </c:pt>
                <c:pt idx="99">
                  <c:v>0.980374</c:v>
                </c:pt>
                <c:pt idx="100">
                  <c:v>0.982225</c:v>
                </c:pt>
                <c:pt idx="101">
                  <c:v>0.983903</c:v>
                </c:pt>
                <c:pt idx="102">
                  <c:v>0.985424</c:v>
                </c:pt>
                <c:pt idx="103">
                  <c:v>0.986802</c:v>
                </c:pt>
                <c:pt idx="104">
                  <c:v>0.98805</c:v>
                </c:pt>
                <c:pt idx="105">
                  <c:v>0.989181</c:v>
                </c:pt>
                <c:pt idx="106">
                  <c:v>0.990206</c:v>
                </c:pt>
                <c:pt idx="107">
                  <c:v>0.991134</c:v>
                </c:pt>
                <c:pt idx="108">
                  <c:v>0.991974</c:v>
                </c:pt>
                <c:pt idx="109">
                  <c:v>0.992735</c:v>
                </c:pt>
                <c:pt idx="110">
                  <c:v>0.993424</c:v>
                </c:pt>
                <c:pt idx="111">
                  <c:v>0.994048</c:v>
                </c:pt>
                <c:pt idx="112">
                  <c:v>0.994613</c:v>
                </c:pt>
                <c:pt idx="113">
                  <c:v>0.995124</c:v>
                </c:pt>
                <c:pt idx="114">
                  <c:v>0.995587</c:v>
                </c:pt>
                <c:pt idx="115">
                  <c:v>0.996006</c:v>
                </c:pt>
                <c:pt idx="116">
                  <c:v>0.996386</c:v>
                </c:pt>
                <c:pt idx="117">
                  <c:v>0.996729</c:v>
                </c:pt>
                <c:pt idx="118">
                  <c:v>0.99704</c:v>
                </c:pt>
                <c:pt idx="119">
                  <c:v>0.997321</c:v>
                </c:pt>
                <c:pt idx="120">
                  <c:v>0.997576</c:v>
                </c:pt>
                <c:pt idx="121">
                  <c:v>0.997806</c:v>
                </c:pt>
                <c:pt idx="122">
                  <c:v>0.998015</c:v>
                </c:pt>
                <c:pt idx="123">
                  <c:v>0.998204</c:v>
                </c:pt>
                <c:pt idx="124">
                  <c:v>0.998374</c:v>
                </c:pt>
                <c:pt idx="125">
                  <c:v>0.998529</c:v>
                </c:pt>
                <c:pt idx="126">
                  <c:v>0.998669</c:v>
                </c:pt>
                <c:pt idx="127">
                  <c:v>0.998795</c:v>
                </c:pt>
                <c:pt idx="128">
                  <c:v>0.99891</c:v>
                </c:pt>
                <c:pt idx="129">
                  <c:v>0.999014</c:v>
                </c:pt>
                <c:pt idx="130">
                  <c:v>0.999107</c:v>
                </c:pt>
                <c:pt idx="131">
                  <c:v>0.999192</c:v>
                </c:pt>
                <c:pt idx="132">
                  <c:v>0.999269</c:v>
                </c:pt>
                <c:pt idx="133">
                  <c:v>0.999339</c:v>
                </c:pt>
                <c:pt idx="134">
                  <c:v>0.999402</c:v>
                </c:pt>
                <c:pt idx="135">
                  <c:v>0.999459</c:v>
                </c:pt>
                <c:pt idx="136">
                  <c:v>0.99951</c:v>
                </c:pt>
                <c:pt idx="137">
                  <c:v>0.999557</c:v>
                </c:pt>
                <c:pt idx="138">
                  <c:v>0.999599</c:v>
                </c:pt>
                <c:pt idx="139">
                  <c:v>0.999637</c:v>
                </c:pt>
                <c:pt idx="140">
                  <c:v>0.999672</c:v>
                </c:pt>
                <c:pt idx="141">
                  <c:v>0.999703</c:v>
                </c:pt>
                <c:pt idx="142">
                  <c:v>0.999731</c:v>
                </c:pt>
                <c:pt idx="143">
                  <c:v>0.999757</c:v>
                </c:pt>
                <c:pt idx="144">
                  <c:v>0.99978</c:v>
                </c:pt>
                <c:pt idx="145">
                  <c:v>0.999801</c:v>
                </c:pt>
                <c:pt idx="146">
                  <c:v>0.99982</c:v>
                </c:pt>
                <c:pt idx="147">
                  <c:v>0.999837</c:v>
                </c:pt>
                <c:pt idx="148">
                  <c:v>0.999852</c:v>
                </c:pt>
                <c:pt idx="149">
                  <c:v>0.999866</c:v>
                </c:pt>
                <c:pt idx="150">
                  <c:v>0.999879</c:v>
                </c:pt>
                <c:pt idx="151">
                  <c:v>0.999891</c:v>
                </c:pt>
                <c:pt idx="152">
                  <c:v>0.999901</c:v>
                </c:pt>
                <c:pt idx="153">
                  <c:v>0.99991</c:v>
                </c:pt>
                <c:pt idx="154">
                  <c:v>0.999919</c:v>
                </c:pt>
                <c:pt idx="155">
                  <c:v>0.999927</c:v>
                </c:pt>
                <c:pt idx="156">
                  <c:v>0.999934</c:v>
                </c:pt>
                <c:pt idx="157">
                  <c:v>0.99994</c:v>
                </c:pt>
                <c:pt idx="158">
                  <c:v>0.999946</c:v>
                </c:pt>
                <c:pt idx="159">
                  <c:v>0.999951</c:v>
                </c:pt>
                <c:pt idx="160">
                  <c:v>0.999956</c:v>
                </c:pt>
                <c:pt idx="161">
                  <c:v>0.99996</c:v>
                </c:pt>
                <c:pt idx="162">
                  <c:v>0.999964</c:v>
                </c:pt>
                <c:pt idx="163">
                  <c:v>0.999967</c:v>
                </c:pt>
                <c:pt idx="164">
                  <c:v>0.99997</c:v>
                </c:pt>
                <c:pt idx="165">
                  <c:v>0.999973</c:v>
                </c:pt>
                <c:pt idx="166">
                  <c:v>0.999976</c:v>
                </c:pt>
                <c:pt idx="167">
                  <c:v>0.999978</c:v>
                </c:pt>
                <c:pt idx="168">
                  <c:v>0.99998</c:v>
                </c:pt>
                <c:pt idx="169">
                  <c:v>0.999982</c:v>
                </c:pt>
                <c:pt idx="170">
                  <c:v>0.999984</c:v>
                </c:pt>
                <c:pt idx="171">
                  <c:v>0.999985</c:v>
                </c:pt>
                <c:pt idx="172">
                  <c:v>0.999987</c:v>
                </c:pt>
                <c:pt idx="173">
                  <c:v>0.999988</c:v>
                </c:pt>
                <c:pt idx="174">
                  <c:v>0.999989</c:v>
                </c:pt>
                <c:pt idx="175">
                  <c:v>0.99999</c:v>
                </c:pt>
                <c:pt idx="176">
                  <c:v>0.999991</c:v>
                </c:pt>
                <c:pt idx="177">
                  <c:v>0.999992</c:v>
                </c:pt>
                <c:pt idx="178">
                  <c:v>0.999993</c:v>
                </c:pt>
                <c:pt idx="179">
                  <c:v>0.999993</c:v>
                </c:pt>
                <c:pt idx="180">
                  <c:v>0.999994</c:v>
                </c:pt>
                <c:pt idx="181">
                  <c:v>0.999995</c:v>
                </c:pt>
                <c:pt idx="182">
                  <c:v>0.999995</c:v>
                </c:pt>
                <c:pt idx="183">
                  <c:v>0.999996</c:v>
                </c:pt>
                <c:pt idx="184">
                  <c:v>0.999996</c:v>
                </c:pt>
                <c:pt idx="185">
                  <c:v>0.999996</c:v>
                </c:pt>
                <c:pt idx="186">
                  <c:v>0.999997</c:v>
                </c:pt>
                <c:pt idx="187">
                  <c:v>0.999997</c:v>
                </c:pt>
                <c:pt idx="188">
                  <c:v>0.999997</c:v>
                </c:pt>
                <c:pt idx="189">
                  <c:v>0.999998</c:v>
                </c:pt>
                <c:pt idx="190">
                  <c:v>0.999998</c:v>
                </c:pt>
                <c:pt idx="191">
                  <c:v>0.999998</c:v>
                </c:pt>
                <c:pt idx="192">
                  <c:v>0.999998</c:v>
                </c:pt>
                <c:pt idx="193">
                  <c:v>0.999998</c:v>
                </c:pt>
                <c:pt idx="194">
                  <c:v>0.999999</c:v>
                </c:pt>
                <c:pt idx="195">
                  <c:v>0.999999</c:v>
                </c:pt>
                <c:pt idx="196">
                  <c:v>0.999999</c:v>
                </c:pt>
                <c:pt idx="197">
                  <c:v>0.999999</c:v>
                </c:pt>
                <c:pt idx="198">
                  <c:v>0.999999</c:v>
                </c:pt>
                <c:pt idx="199">
                  <c:v>0.999999</c:v>
                </c:pt>
              </c:numCache>
            </c:numRef>
          </c:yVal>
          <c:smooth val="0"/>
        </c:ser>
        <c:ser>
          <c:idx val="16"/>
          <c:order val="8"/>
          <c:tx>
            <c:strRef>
              <c:f>Kendall!$R$1</c:f>
              <c:strCache>
                <c:ptCount val="1"/>
                <c:pt idx="0">
                  <c:v>n=450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Kendall!$A$2:$A$201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Kendall!$R$2:$R$201</c:f>
              <c:numCache>
                <c:formatCode>General</c:formatCode>
                <c:ptCount val="200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 formatCode="0.00E+00">
                  <c:v>1.77049000000016E-257</c:v>
                </c:pt>
                <c:pt idx="4" formatCode="0.00E+00">
                  <c:v>1.57865000000016E-212</c:v>
                </c:pt>
                <c:pt idx="5" formatCode="0.00E+00">
                  <c:v>3.39577000000024E-179</c:v>
                </c:pt>
                <c:pt idx="6" formatCode="0.00E+00">
                  <c:v>2.92312000000016E-153</c:v>
                </c:pt>
                <c:pt idx="7" formatCode="0.00E+00">
                  <c:v>1.97411000000008E-132</c:v>
                </c:pt>
                <c:pt idx="8" formatCode="0.00E+00">
                  <c:v>2.53669000000008E-115</c:v>
                </c:pt>
                <c:pt idx="9" formatCode="0.00E+00">
                  <c:v>4.93332000000024E-101</c:v>
                </c:pt>
                <c:pt idx="10" formatCode="0.00E+00">
                  <c:v>6.03265000000024E-89</c:v>
                </c:pt>
                <c:pt idx="11" formatCode="0.00E+00">
                  <c:v>1.28630000000002E-78</c:v>
                </c:pt>
                <c:pt idx="12" formatCode="0.00E+00">
                  <c:v>1.01761E-69</c:v>
                </c:pt>
                <c:pt idx="13" formatCode="0.00E+00">
                  <c:v>5.30430000000016E-62</c:v>
                </c:pt>
                <c:pt idx="14" formatCode="0.00E+00">
                  <c:v>2.84725000000008E-55</c:v>
                </c:pt>
                <c:pt idx="15" formatCode="0.00E+00">
                  <c:v>2.24190000000002E-49</c:v>
                </c:pt>
                <c:pt idx="16" formatCode="0.00E+00">
                  <c:v>3.44234000000008E-44</c:v>
                </c:pt>
                <c:pt idx="17" formatCode="0.00E+00">
                  <c:v>1.30021E-39</c:v>
                </c:pt>
                <c:pt idx="18" formatCode="0.00E+00">
                  <c:v>1.46334E-35</c:v>
                </c:pt>
                <c:pt idx="19" formatCode="0.00E+00">
                  <c:v>5.75792000000008E-32</c:v>
                </c:pt>
                <c:pt idx="20" formatCode="0.00E+00">
                  <c:v>9.06064000000008E-29</c:v>
                </c:pt>
                <c:pt idx="21" formatCode="0.00E+00">
                  <c:v>6.39027000000008E-26</c:v>
                </c:pt>
                <c:pt idx="22" formatCode="0.00E+00">
                  <c:v>2.22634E-23</c:v>
                </c:pt>
                <c:pt idx="23" formatCode="0.00E+00">
                  <c:v>4.16537E-21</c:v>
                </c:pt>
                <c:pt idx="24" formatCode="0.00E+00">
                  <c:v>4.49805E-19</c:v>
                </c:pt>
                <c:pt idx="25" formatCode="0.00E+00">
                  <c:v>2.9845E-17</c:v>
                </c:pt>
                <c:pt idx="26" formatCode="0.00E+00">
                  <c:v>1.28489E-15</c:v>
                </c:pt>
                <c:pt idx="27" formatCode="0.00E+00">
                  <c:v>3.76449E-14</c:v>
                </c:pt>
                <c:pt idx="28" formatCode="0.00E+00">
                  <c:v>7.82627E-13</c:v>
                </c:pt>
                <c:pt idx="29" formatCode="0.00E+00">
                  <c:v>1.19784E-11</c:v>
                </c:pt>
                <c:pt idx="30" formatCode="0.00E+00">
                  <c:v>1.39427E-10</c:v>
                </c:pt>
                <c:pt idx="31" formatCode="0.00E+00">
                  <c:v>1.27023E-9</c:v>
                </c:pt>
                <c:pt idx="32" formatCode="0.00E+00">
                  <c:v>9.29119E-9</c:v>
                </c:pt>
                <c:pt idx="33" formatCode="0.00E+00">
                  <c:v>5.58149E-8</c:v>
                </c:pt>
                <c:pt idx="34" formatCode="0.00E+00">
                  <c:v>2.80976E-7</c:v>
                </c:pt>
                <c:pt idx="35" formatCode="0.00E+00">
                  <c:v>1.20679E-6</c:v>
                </c:pt>
                <c:pt idx="36" formatCode="0.00E+00">
                  <c:v>4.49367E-6</c:v>
                </c:pt>
                <c:pt idx="37" formatCode="0.00E+00">
                  <c:v>1.47165E-5</c:v>
                </c:pt>
                <c:pt idx="38" formatCode="0.00E+00">
                  <c:v>4.29355E-5</c:v>
                </c:pt>
                <c:pt idx="39">
                  <c:v>0.000112883</c:v>
                </c:pt>
                <c:pt idx="40">
                  <c:v>0.000270217</c:v>
                </c:pt>
                <c:pt idx="41">
                  <c:v>0.00059442</c:v>
                </c:pt>
                <c:pt idx="42">
                  <c:v>0.00121165</c:v>
                </c:pt>
                <c:pt idx="43">
                  <c:v>0.00230572</c:v>
                </c:pt>
                <c:pt idx="44">
                  <c:v>0.00412386</c:v>
                </c:pt>
                <c:pt idx="45">
                  <c:v>0.00697416</c:v>
                </c:pt>
                <c:pt idx="46">
                  <c:v>0.0112134</c:v>
                </c:pt>
                <c:pt idx="47">
                  <c:v>0.0172253</c:v>
                </c:pt>
                <c:pt idx="48">
                  <c:v>0.0253923</c:v>
                </c:pt>
                <c:pt idx="49">
                  <c:v>0.0360642</c:v>
                </c:pt>
                <c:pt idx="50">
                  <c:v>0.0495276</c:v>
                </c:pt>
                <c:pt idx="51">
                  <c:v>0.0659817</c:v>
                </c:pt>
                <c:pt idx="52">
                  <c:v>0.0855219</c:v>
                </c:pt>
                <c:pt idx="53">
                  <c:v>0.108132</c:v>
                </c:pt>
                <c:pt idx="54">
                  <c:v>0.133688</c:v>
                </c:pt>
                <c:pt idx="55">
                  <c:v>0.161966</c:v>
                </c:pt>
                <c:pt idx="56">
                  <c:v>0.192661</c:v>
                </c:pt>
                <c:pt idx="57">
                  <c:v>0.225407</c:v>
                </c:pt>
                <c:pt idx="58">
                  <c:v>0.259796</c:v>
                </c:pt>
                <c:pt idx="59">
                  <c:v>0.295402</c:v>
                </c:pt>
                <c:pt idx="60">
                  <c:v>0.331796</c:v>
                </c:pt>
                <c:pt idx="61">
                  <c:v>0.368568</c:v>
                </c:pt>
                <c:pt idx="62">
                  <c:v>0.405331</c:v>
                </c:pt>
                <c:pt idx="63">
                  <c:v>0.441739</c:v>
                </c:pt>
                <c:pt idx="64">
                  <c:v>0.477486</c:v>
                </c:pt>
                <c:pt idx="65">
                  <c:v>0.512311</c:v>
                </c:pt>
                <c:pt idx="66">
                  <c:v>0.546002</c:v>
                </c:pt>
                <c:pt idx="67">
                  <c:v>0.578387</c:v>
                </c:pt>
                <c:pt idx="68">
                  <c:v>0.609339</c:v>
                </c:pt>
                <c:pt idx="69">
                  <c:v>0.638767</c:v>
                </c:pt>
                <c:pt idx="70">
                  <c:v>0.666615</c:v>
                </c:pt>
                <c:pt idx="71">
                  <c:v>0.692855</c:v>
                </c:pt>
                <c:pt idx="72">
                  <c:v>0.717485</c:v>
                </c:pt>
                <c:pt idx="73">
                  <c:v>0.740523</c:v>
                </c:pt>
                <c:pt idx="74">
                  <c:v>0.762004</c:v>
                </c:pt>
                <c:pt idx="75">
                  <c:v>0.781976</c:v>
                </c:pt>
                <c:pt idx="76">
                  <c:v>0.800498</c:v>
                </c:pt>
                <c:pt idx="77">
                  <c:v>0.817633</c:v>
                </c:pt>
                <c:pt idx="78">
                  <c:v>0.833454</c:v>
                </c:pt>
                <c:pt idx="79">
                  <c:v>0.848031</c:v>
                </c:pt>
                <c:pt idx="80">
                  <c:v>0.861441</c:v>
                </c:pt>
                <c:pt idx="81">
                  <c:v>0.873757</c:v>
                </c:pt>
                <c:pt idx="82">
                  <c:v>0.885052</c:v>
                </c:pt>
                <c:pt idx="83">
                  <c:v>0.895398</c:v>
                </c:pt>
                <c:pt idx="84">
                  <c:v>0.904863</c:v>
                </c:pt>
                <c:pt idx="85">
                  <c:v>0.913513</c:v>
                </c:pt>
                <c:pt idx="86">
                  <c:v>0.921412</c:v>
                </c:pt>
                <c:pt idx="87">
                  <c:v>0.928617</c:v>
                </c:pt>
                <c:pt idx="88">
                  <c:v>0.935185</c:v>
                </c:pt>
                <c:pt idx="89">
                  <c:v>0.941168</c:v>
                </c:pt>
                <c:pt idx="90">
                  <c:v>0.946615</c:v>
                </c:pt>
                <c:pt idx="91">
                  <c:v>0.95157</c:v>
                </c:pt>
                <c:pt idx="92">
                  <c:v>0.956076</c:v>
                </c:pt>
                <c:pt idx="93">
                  <c:v>0.960172</c:v>
                </c:pt>
                <c:pt idx="94">
                  <c:v>0.963893</c:v>
                </c:pt>
                <c:pt idx="95">
                  <c:v>0.967272</c:v>
                </c:pt>
                <c:pt idx="96">
                  <c:v>0.97034</c:v>
                </c:pt>
                <c:pt idx="97">
                  <c:v>0.973124</c:v>
                </c:pt>
                <c:pt idx="98">
                  <c:v>0.975651</c:v>
                </c:pt>
                <c:pt idx="99">
                  <c:v>0.977942</c:v>
                </c:pt>
                <c:pt idx="100">
                  <c:v>0.98002</c:v>
                </c:pt>
                <c:pt idx="101">
                  <c:v>0.981904</c:v>
                </c:pt>
                <c:pt idx="102">
                  <c:v>0.983612</c:v>
                </c:pt>
                <c:pt idx="103">
                  <c:v>0.98516</c:v>
                </c:pt>
                <c:pt idx="104">
                  <c:v>0.986563</c:v>
                </c:pt>
                <c:pt idx="105">
                  <c:v>0.987834</c:v>
                </c:pt>
                <c:pt idx="106">
                  <c:v>0.988985</c:v>
                </c:pt>
                <c:pt idx="107">
                  <c:v>0.990028</c:v>
                </c:pt>
                <c:pt idx="108">
                  <c:v>0.990973</c:v>
                </c:pt>
                <c:pt idx="109">
                  <c:v>0.991828</c:v>
                </c:pt>
                <c:pt idx="110">
                  <c:v>0.992603</c:v>
                </c:pt>
                <c:pt idx="111">
                  <c:v>0.993305</c:v>
                </c:pt>
                <c:pt idx="112">
                  <c:v>0.99394</c:v>
                </c:pt>
                <c:pt idx="113">
                  <c:v>0.994515</c:v>
                </c:pt>
                <c:pt idx="114">
                  <c:v>0.995036</c:v>
                </c:pt>
                <c:pt idx="115">
                  <c:v>0.995507</c:v>
                </c:pt>
                <c:pt idx="116">
                  <c:v>0.995934</c:v>
                </c:pt>
                <c:pt idx="117">
                  <c:v>0.99632</c:v>
                </c:pt>
                <c:pt idx="118">
                  <c:v>0.99667</c:v>
                </c:pt>
                <c:pt idx="119">
                  <c:v>0.996986</c:v>
                </c:pt>
                <c:pt idx="120">
                  <c:v>0.997272</c:v>
                </c:pt>
                <c:pt idx="121">
                  <c:v>0.997532</c:v>
                </c:pt>
                <c:pt idx="122">
                  <c:v>0.997766</c:v>
                </c:pt>
                <c:pt idx="123">
                  <c:v>0.997979</c:v>
                </c:pt>
                <c:pt idx="124">
                  <c:v>0.998171</c:v>
                </c:pt>
                <c:pt idx="125">
                  <c:v>0.998345</c:v>
                </c:pt>
                <c:pt idx="126">
                  <c:v>0.998502</c:v>
                </c:pt>
                <c:pt idx="127">
                  <c:v>0.998645</c:v>
                </c:pt>
                <c:pt idx="128">
                  <c:v>0.998773</c:v>
                </c:pt>
                <c:pt idx="129">
                  <c:v>0.99889</c:v>
                </c:pt>
                <c:pt idx="130">
                  <c:v>0.998996</c:v>
                </c:pt>
                <c:pt idx="131">
                  <c:v>0.999091</c:v>
                </c:pt>
                <c:pt idx="132">
                  <c:v>0.999178</c:v>
                </c:pt>
                <c:pt idx="133">
                  <c:v>0.999256</c:v>
                </c:pt>
                <c:pt idx="134">
                  <c:v>0.999327</c:v>
                </c:pt>
                <c:pt idx="135">
                  <c:v>0.999391</c:v>
                </c:pt>
                <c:pt idx="136">
                  <c:v>0.999449</c:v>
                </c:pt>
                <c:pt idx="137">
                  <c:v>0.999501</c:v>
                </c:pt>
                <c:pt idx="138">
                  <c:v>0.999549</c:v>
                </c:pt>
                <c:pt idx="139">
                  <c:v>0.999592</c:v>
                </c:pt>
                <c:pt idx="140">
                  <c:v>0.99963</c:v>
                </c:pt>
                <c:pt idx="141">
                  <c:v>0.999666</c:v>
                </c:pt>
                <c:pt idx="142">
                  <c:v>0.999697</c:v>
                </c:pt>
                <c:pt idx="143">
                  <c:v>0.999726</c:v>
                </c:pt>
                <c:pt idx="144">
                  <c:v>0.999752</c:v>
                </c:pt>
                <c:pt idx="145">
                  <c:v>0.999776</c:v>
                </c:pt>
                <c:pt idx="146">
                  <c:v>0.999797</c:v>
                </c:pt>
                <c:pt idx="147">
                  <c:v>0.999816</c:v>
                </c:pt>
                <c:pt idx="148">
                  <c:v>0.999834</c:v>
                </c:pt>
                <c:pt idx="149">
                  <c:v>0.99985</c:v>
                </c:pt>
                <c:pt idx="150">
                  <c:v>0.999864</c:v>
                </c:pt>
                <c:pt idx="151">
                  <c:v>0.999877</c:v>
                </c:pt>
                <c:pt idx="152">
                  <c:v>0.999889</c:v>
                </c:pt>
                <c:pt idx="153">
                  <c:v>0.999899</c:v>
                </c:pt>
                <c:pt idx="154">
                  <c:v>0.999909</c:v>
                </c:pt>
                <c:pt idx="155">
                  <c:v>0.999918</c:v>
                </c:pt>
                <c:pt idx="156">
                  <c:v>0.999925</c:v>
                </c:pt>
                <c:pt idx="157">
                  <c:v>0.999932</c:v>
                </c:pt>
                <c:pt idx="158">
                  <c:v>0.999939</c:v>
                </c:pt>
                <c:pt idx="159">
                  <c:v>0.999945</c:v>
                </c:pt>
                <c:pt idx="160">
                  <c:v>0.99995</c:v>
                </c:pt>
                <c:pt idx="161">
                  <c:v>0.999955</c:v>
                </c:pt>
                <c:pt idx="162">
                  <c:v>0.999959</c:v>
                </c:pt>
                <c:pt idx="163">
                  <c:v>0.999963</c:v>
                </c:pt>
                <c:pt idx="164">
                  <c:v>0.999966</c:v>
                </c:pt>
                <c:pt idx="165">
                  <c:v>0.99997</c:v>
                </c:pt>
                <c:pt idx="166">
                  <c:v>0.999973</c:v>
                </c:pt>
                <c:pt idx="167">
                  <c:v>0.999975</c:v>
                </c:pt>
                <c:pt idx="168">
                  <c:v>0.999978</c:v>
                </c:pt>
                <c:pt idx="169">
                  <c:v>0.99998</c:v>
                </c:pt>
                <c:pt idx="170">
                  <c:v>0.999982</c:v>
                </c:pt>
                <c:pt idx="171">
                  <c:v>0.999983</c:v>
                </c:pt>
                <c:pt idx="172">
                  <c:v>0.999985</c:v>
                </c:pt>
                <c:pt idx="173">
                  <c:v>0.999986</c:v>
                </c:pt>
                <c:pt idx="174">
                  <c:v>0.999988</c:v>
                </c:pt>
                <c:pt idx="175">
                  <c:v>0.999989</c:v>
                </c:pt>
                <c:pt idx="176">
                  <c:v>0.99999</c:v>
                </c:pt>
                <c:pt idx="177">
                  <c:v>0.999991</c:v>
                </c:pt>
                <c:pt idx="178">
                  <c:v>0.999992</c:v>
                </c:pt>
                <c:pt idx="179">
                  <c:v>0.999993</c:v>
                </c:pt>
                <c:pt idx="180">
                  <c:v>0.999993</c:v>
                </c:pt>
                <c:pt idx="181">
                  <c:v>0.999994</c:v>
                </c:pt>
                <c:pt idx="182">
                  <c:v>0.999994</c:v>
                </c:pt>
                <c:pt idx="183">
                  <c:v>0.999995</c:v>
                </c:pt>
                <c:pt idx="184">
                  <c:v>0.999995</c:v>
                </c:pt>
                <c:pt idx="185">
                  <c:v>0.999996</c:v>
                </c:pt>
                <c:pt idx="186">
                  <c:v>0.999996</c:v>
                </c:pt>
                <c:pt idx="187">
                  <c:v>0.999997</c:v>
                </c:pt>
                <c:pt idx="188">
                  <c:v>0.999997</c:v>
                </c:pt>
                <c:pt idx="189">
                  <c:v>0.999997</c:v>
                </c:pt>
                <c:pt idx="190">
                  <c:v>0.999998</c:v>
                </c:pt>
                <c:pt idx="191">
                  <c:v>0.999998</c:v>
                </c:pt>
                <c:pt idx="192">
                  <c:v>0.999998</c:v>
                </c:pt>
                <c:pt idx="193">
                  <c:v>0.999998</c:v>
                </c:pt>
                <c:pt idx="194">
                  <c:v>0.999998</c:v>
                </c:pt>
                <c:pt idx="195">
                  <c:v>0.999998</c:v>
                </c:pt>
                <c:pt idx="196">
                  <c:v>0.999999</c:v>
                </c:pt>
                <c:pt idx="197">
                  <c:v>0.999999</c:v>
                </c:pt>
                <c:pt idx="198">
                  <c:v>0.999999</c:v>
                </c:pt>
                <c:pt idx="199">
                  <c:v>0.999999</c:v>
                </c:pt>
              </c:numCache>
            </c:numRef>
          </c:yVal>
          <c:smooth val="0"/>
        </c:ser>
        <c:ser>
          <c:idx val="17"/>
          <c:order val="9"/>
          <c:tx>
            <c:strRef>
              <c:f>Kendall!$S$1</c:f>
              <c:strCache>
                <c:ptCount val="1"/>
                <c:pt idx="0">
                  <c:v>n=500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Kendall!$A$2:$A$201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Kendall!$S$2:$S$201</c:f>
              <c:numCache>
                <c:formatCode>General</c:formatCode>
                <c:ptCount val="200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 formatCode="0.00E+00">
                  <c:v>3.44568000000039E-286</c:v>
                </c:pt>
                <c:pt idx="4" formatCode="0.00E+00">
                  <c:v>3.45018000000032E-236</c:v>
                </c:pt>
                <c:pt idx="5" formatCode="0.00E+00">
                  <c:v>4.04592000000032E-199</c:v>
                </c:pt>
                <c:pt idx="6" formatCode="0.00E+00">
                  <c:v>2.78598000000024E-170</c:v>
                </c:pt>
                <c:pt idx="7" formatCode="0.00E+00">
                  <c:v>4.01570000000024E-147</c:v>
                </c:pt>
                <c:pt idx="8" formatCode="0.00E+00">
                  <c:v>4.21182000000024E-128</c:v>
                </c:pt>
                <c:pt idx="9" formatCode="0.00E+00">
                  <c:v>3.22964000000016E-112</c:v>
                </c:pt>
                <c:pt idx="10" formatCode="0.00E+00">
                  <c:v>8.82849000000038E-99</c:v>
                </c:pt>
                <c:pt idx="11" formatCode="0.00E+00">
                  <c:v>2.67529000000008E-87</c:v>
                </c:pt>
                <c:pt idx="12" formatCode="0.00E+00">
                  <c:v>2.08129000000008E-77</c:v>
                </c:pt>
                <c:pt idx="13" formatCode="0.00E+00">
                  <c:v>7.87269000000024E-69</c:v>
                </c:pt>
                <c:pt idx="14" formatCode="0.00E+00">
                  <c:v>2.37903000000008E-61</c:v>
                </c:pt>
                <c:pt idx="15" formatCode="0.00E+00">
                  <c:v>8.51135000000016E-55</c:v>
                </c:pt>
                <c:pt idx="16" formatCode="0.00E+00">
                  <c:v>4.94770000000008E-49</c:v>
                </c:pt>
                <c:pt idx="17" formatCode="0.00E+00">
                  <c:v>6.05014000000008E-44</c:v>
                </c:pt>
                <c:pt idx="18" formatCode="0.00E+00">
                  <c:v>1.92593E-39</c:v>
                </c:pt>
                <c:pt idx="19" formatCode="0.00E+00">
                  <c:v>1.90632E-35</c:v>
                </c:pt>
                <c:pt idx="20" formatCode="0.00E+00">
                  <c:v>6.81299000000008E-32</c:v>
                </c:pt>
                <c:pt idx="21" formatCode="0.00E+00">
                  <c:v>9.97892000000008E-29</c:v>
                </c:pt>
                <c:pt idx="22" formatCode="0.00E+00">
                  <c:v>6.67413000000008E-26</c:v>
                </c:pt>
                <c:pt idx="23" formatCode="0.00E+00">
                  <c:v>2.23664E-23</c:v>
                </c:pt>
                <c:pt idx="24" formatCode="0.00E+00">
                  <c:v>4.06912E-21</c:v>
                </c:pt>
                <c:pt idx="25" formatCode="0.00E+00">
                  <c:v>4.30832E-19</c:v>
                </c:pt>
                <c:pt idx="26" formatCode="0.00E+00">
                  <c:v>2.82051E-17</c:v>
                </c:pt>
                <c:pt idx="27" formatCode="0.00E+00">
                  <c:v>1.20383E-15</c:v>
                </c:pt>
                <c:pt idx="28" formatCode="0.00E+00">
                  <c:v>3.50923E-14</c:v>
                </c:pt>
                <c:pt idx="29" formatCode="0.00E+00">
                  <c:v>7.27835E-13</c:v>
                </c:pt>
                <c:pt idx="30" formatCode="0.00E+00">
                  <c:v>1.11355E-11</c:v>
                </c:pt>
                <c:pt idx="31" formatCode="0.00E+00">
                  <c:v>1.29754E-10</c:v>
                </c:pt>
                <c:pt idx="32" formatCode="0.00E+00">
                  <c:v>1.18458E-9</c:v>
                </c:pt>
                <c:pt idx="33" formatCode="0.00E+00">
                  <c:v>8.68903E-9</c:v>
                </c:pt>
                <c:pt idx="34" formatCode="0.00E+00">
                  <c:v>5.23682E-8</c:v>
                </c:pt>
                <c:pt idx="35" formatCode="0.00E+00">
                  <c:v>2.64561E-7</c:v>
                </c:pt>
                <c:pt idx="36" formatCode="0.00E+00">
                  <c:v>1.14048E-6</c:v>
                </c:pt>
                <c:pt idx="37" formatCode="0.00E+00">
                  <c:v>4.26255E-6</c:v>
                </c:pt>
                <c:pt idx="38" formatCode="0.00E+00">
                  <c:v>1.4011E-5</c:v>
                </c:pt>
                <c:pt idx="39" formatCode="0.00E+00">
                  <c:v>4.10236E-5</c:v>
                </c:pt>
                <c:pt idx="40">
                  <c:v>0.000108227</c:v>
                </c:pt>
                <c:pt idx="41">
                  <c:v>0.000259925</c:v>
                </c:pt>
                <c:pt idx="42">
                  <c:v>0.000573554</c:v>
                </c:pt>
                <c:pt idx="43">
                  <c:v>0.00117253</c:v>
                </c:pt>
                <c:pt idx="44">
                  <c:v>0.00223738</c:v>
                </c:pt>
                <c:pt idx="45">
                  <c:v>0.00401181</c:v>
                </c:pt>
                <c:pt idx="46">
                  <c:v>0.00680068</c:v>
                </c:pt>
                <c:pt idx="47">
                  <c:v>0.0109583</c:v>
                </c:pt>
                <c:pt idx="48">
                  <c:v>0.0168675</c:v>
                </c:pt>
                <c:pt idx="49">
                  <c:v>0.024911</c:v>
                </c:pt>
                <c:pt idx="50">
                  <c:v>0.0354409</c:v>
                </c:pt>
                <c:pt idx="51">
                  <c:v>0.0487478</c:v>
                </c:pt>
                <c:pt idx="52">
                  <c:v>0.065036</c:v>
                </c:pt>
                <c:pt idx="53">
                  <c:v>0.0844065</c:v>
                </c:pt>
                <c:pt idx="54">
                  <c:v>0.10685</c:v>
                </c:pt>
                <c:pt idx="55">
                  <c:v>0.132247</c:v>
                </c:pt>
                <c:pt idx="56">
                  <c:v>0.160379</c:v>
                </c:pt>
                <c:pt idx="57">
                  <c:v>0.190948</c:v>
                </c:pt>
                <c:pt idx="58">
                  <c:v>0.223587</c:v>
                </c:pt>
                <c:pt idx="59">
                  <c:v>0.257892</c:v>
                </c:pt>
                <c:pt idx="60">
                  <c:v>0.293438</c:v>
                </c:pt>
                <c:pt idx="61">
                  <c:v>0.329796</c:v>
                </c:pt>
                <c:pt idx="62">
                  <c:v>0.366552</c:v>
                </c:pt>
                <c:pt idx="63">
                  <c:v>0.403322</c:v>
                </c:pt>
                <c:pt idx="64">
                  <c:v>0.439754</c:v>
                </c:pt>
                <c:pt idx="65">
                  <c:v>0.475541</c:v>
                </c:pt>
                <c:pt idx="66">
                  <c:v>0.51042</c:v>
                </c:pt>
                <c:pt idx="67">
                  <c:v>0.544176</c:v>
                </c:pt>
                <c:pt idx="68">
                  <c:v>0.576635</c:v>
                </c:pt>
                <c:pt idx="69">
                  <c:v>0.607667</c:v>
                </c:pt>
                <c:pt idx="70">
                  <c:v>0.637179</c:v>
                </c:pt>
                <c:pt idx="71">
                  <c:v>0.665114</c:v>
                </c:pt>
                <c:pt idx="72">
                  <c:v>0.691443</c:v>
                </c:pt>
                <c:pt idx="73">
                  <c:v>0.716161</c:v>
                </c:pt>
                <c:pt idx="74">
                  <c:v>0.739285</c:v>
                </c:pt>
                <c:pt idx="75">
                  <c:v>0.760851</c:v>
                </c:pt>
                <c:pt idx="76">
                  <c:v>0.780905</c:v>
                </c:pt>
                <c:pt idx="77">
                  <c:v>0.799505</c:v>
                </c:pt>
                <c:pt idx="78">
                  <c:v>0.816716</c:v>
                </c:pt>
                <c:pt idx="79">
                  <c:v>0.832607</c:v>
                </c:pt>
                <c:pt idx="80">
                  <c:v>0.847252</c:v>
                </c:pt>
                <c:pt idx="81">
                  <c:v>0.860724</c:v>
                </c:pt>
                <c:pt idx="82">
                  <c:v>0.873099</c:v>
                </c:pt>
                <c:pt idx="83">
                  <c:v>0.884448</c:v>
                </c:pt>
                <c:pt idx="84">
                  <c:v>0.894845</c:v>
                </c:pt>
                <c:pt idx="85">
                  <c:v>0.904357</c:v>
                </c:pt>
                <c:pt idx="86">
                  <c:v>0.913052</c:v>
                </c:pt>
                <c:pt idx="87">
                  <c:v>0.92099</c:v>
                </c:pt>
                <c:pt idx="88">
                  <c:v>0.928233</c:v>
                </c:pt>
                <c:pt idx="89">
                  <c:v>0.934835</c:v>
                </c:pt>
                <c:pt idx="90">
                  <c:v>0.940849</c:v>
                </c:pt>
                <c:pt idx="91">
                  <c:v>0.946324</c:v>
                </c:pt>
                <c:pt idx="92">
                  <c:v>0.951306</c:v>
                </c:pt>
                <c:pt idx="93">
                  <c:v>0.955836</c:v>
                </c:pt>
                <c:pt idx="94">
                  <c:v>0.959954</c:v>
                </c:pt>
                <c:pt idx="95">
                  <c:v>0.963695</c:v>
                </c:pt>
                <c:pt idx="96">
                  <c:v>0.967092</c:v>
                </c:pt>
                <c:pt idx="97">
                  <c:v>0.970177</c:v>
                </c:pt>
                <c:pt idx="98">
                  <c:v>0.972976</c:v>
                </c:pt>
                <c:pt idx="99">
                  <c:v>0.975516</c:v>
                </c:pt>
                <c:pt idx="100">
                  <c:v>0.97782</c:v>
                </c:pt>
                <c:pt idx="101">
                  <c:v>0.979909</c:v>
                </c:pt>
                <c:pt idx="102">
                  <c:v>0.981804</c:v>
                </c:pt>
                <c:pt idx="103">
                  <c:v>0.983521</c:v>
                </c:pt>
                <c:pt idx="104">
                  <c:v>0.985078</c:v>
                </c:pt>
                <c:pt idx="105">
                  <c:v>0.986488</c:v>
                </c:pt>
                <c:pt idx="106">
                  <c:v>0.987766</c:v>
                </c:pt>
                <c:pt idx="107">
                  <c:v>0.988924</c:v>
                </c:pt>
                <c:pt idx="108">
                  <c:v>0.989972</c:v>
                </c:pt>
                <c:pt idx="109">
                  <c:v>0.990922</c:v>
                </c:pt>
                <c:pt idx="110">
                  <c:v>0.991783</c:v>
                </c:pt>
                <c:pt idx="111">
                  <c:v>0.992562</c:v>
                </c:pt>
                <c:pt idx="112">
                  <c:v>0.993267</c:v>
                </c:pt>
                <c:pt idx="113">
                  <c:v>0.993906</c:v>
                </c:pt>
                <c:pt idx="114">
                  <c:v>0.994484</c:v>
                </c:pt>
                <c:pt idx="115">
                  <c:v>0.995008</c:v>
                </c:pt>
                <c:pt idx="116">
                  <c:v>0.995482</c:v>
                </c:pt>
                <c:pt idx="117">
                  <c:v>0.995911</c:v>
                </c:pt>
                <c:pt idx="118">
                  <c:v>0.996299</c:v>
                </c:pt>
                <c:pt idx="119">
                  <c:v>0.996651</c:v>
                </c:pt>
                <c:pt idx="120">
                  <c:v>0.996969</c:v>
                </c:pt>
                <c:pt idx="121">
                  <c:v>0.997257</c:v>
                </c:pt>
                <c:pt idx="122">
                  <c:v>0.997518</c:v>
                </c:pt>
                <c:pt idx="123">
                  <c:v>0.997754</c:v>
                </c:pt>
                <c:pt idx="124">
                  <c:v>0.997967</c:v>
                </c:pt>
                <c:pt idx="125">
                  <c:v>0.998161</c:v>
                </c:pt>
                <c:pt idx="126">
                  <c:v>0.998335</c:v>
                </c:pt>
                <c:pt idx="127">
                  <c:v>0.998494</c:v>
                </c:pt>
                <c:pt idx="128">
                  <c:v>0.998637</c:v>
                </c:pt>
                <c:pt idx="129">
                  <c:v>0.998767</c:v>
                </c:pt>
                <c:pt idx="130">
                  <c:v>0.998884</c:v>
                </c:pt>
                <c:pt idx="131">
                  <c:v>0.99899</c:v>
                </c:pt>
                <c:pt idx="132">
                  <c:v>0.999086</c:v>
                </c:pt>
                <c:pt idx="133">
                  <c:v>0.999173</c:v>
                </c:pt>
                <c:pt idx="134">
                  <c:v>0.999252</c:v>
                </c:pt>
                <c:pt idx="135">
                  <c:v>0.999323</c:v>
                </c:pt>
                <c:pt idx="136">
                  <c:v>0.999387</c:v>
                </c:pt>
                <c:pt idx="137">
                  <c:v>0.999446</c:v>
                </c:pt>
                <c:pt idx="138">
                  <c:v>0.999498</c:v>
                </c:pt>
                <c:pt idx="139">
                  <c:v>0.999546</c:v>
                </c:pt>
                <c:pt idx="140">
                  <c:v>0.999589</c:v>
                </c:pt>
                <c:pt idx="141">
                  <c:v>0.999628</c:v>
                </c:pt>
                <c:pt idx="142">
                  <c:v>0.999664</c:v>
                </c:pt>
                <c:pt idx="143">
                  <c:v>0.999696</c:v>
                </c:pt>
                <c:pt idx="144">
                  <c:v>0.999725</c:v>
                </c:pt>
                <c:pt idx="145">
                  <c:v>0.999751</c:v>
                </c:pt>
                <c:pt idx="146">
                  <c:v>0.999775</c:v>
                </c:pt>
                <c:pt idx="147">
                  <c:v>0.999796</c:v>
                </c:pt>
                <c:pt idx="148">
                  <c:v>0.999815</c:v>
                </c:pt>
                <c:pt idx="149">
                  <c:v>0.999833</c:v>
                </c:pt>
                <c:pt idx="150">
                  <c:v>0.999849</c:v>
                </c:pt>
                <c:pt idx="151">
                  <c:v>0.999863</c:v>
                </c:pt>
                <c:pt idx="152">
                  <c:v>0.999876</c:v>
                </c:pt>
                <c:pt idx="153">
                  <c:v>0.999888</c:v>
                </c:pt>
                <c:pt idx="154">
                  <c:v>0.999899</c:v>
                </c:pt>
                <c:pt idx="155">
                  <c:v>0.999908</c:v>
                </c:pt>
                <c:pt idx="156">
                  <c:v>0.999917</c:v>
                </c:pt>
                <c:pt idx="157">
                  <c:v>0.999925</c:v>
                </c:pt>
                <c:pt idx="158">
                  <c:v>0.999932</c:v>
                </c:pt>
                <c:pt idx="159">
                  <c:v>0.999939</c:v>
                </c:pt>
                <c:pt idx="160">
                  <c:v>0.999944</c:v>
                </c:pt>
                <c:pt idx="161">
                  <c:v>0.99995</c:v>
                </c:pt>
                <c:pt idx="162">
                  <c:v>0.999954</c:v>
                </c:pt>
                <c:pt idx="163">
                  <c:v>0.999959</c:v>
                </c:pt>
                <c:pt idx="164">
                  <c:v>0.999963</c:v>
                </c:pt>
                <c:pt idx="165">
                  <c:v>0.999966</c:v>
                </c:pt>
                <c:pt idx="166">
                  <c:v>0.999969</c:v>
                </c:pt>
                <c:pt idx="167">
                  <c:v>0.999972</c:v>
                </c:pt>
                <c:pt idx="168">
                  <c:v>0.999975</c:v>
                </c:pt>
                <c:pt idx="169">
                  <c:v>0.999977</c:v>
                </c:pt>
                <c:pt idx="170">
                  <c:v>0.99998</c:v>
                </c:pt>
                <c:pt idx="171">
                  <c:v>0.999981</c:v>
                </c:pt>
                <c:pt idx="172">
                  <c:v>0.999983</c:v>
                </c:pt>
                <c:pt idx="173">
                  <c:v>0.999985</c:v>
                </c:pt>
                <c:pt idx="174">
                  <c:v>0.999986</c:v>
                </c:pt>
                <c:pt idx="175">
                  <c:v>0.999988</c:v>
                </c:pt>
                <c:pt idx="176">
                  <c:v>0.999989</c:v>
                </c:pt>
                <c:pt idx="177">
                  <c:v>0.99999</c:v>
                </c:pt>
                <c:pt idx="178">
                  <c:v>0.999991</c:v>
                </c:pt>
                <c:pt idx="179">
                  <c:v>0.999992</c:v>
                </c:pt>
                <c:pt idx="180">
                  <c:v>0.999992</c:v>
                </c:pt>
                <c:pt idx="181">
                  <c:v>0.999993</c:v>
                </c:pt>
                <c:pt idx="182">
                  <c:v>0.999994</c:v>
                </c:pt>
                <c:pt idx="183">
                  <c:v>0.999994</c:v>
                </c:pt>
                <c:pt idx="184">
                  <c:v>0.999995</c:v>
                </c:pt>
                <c:pt idx="185">
                  <c:v>0.999995</c:v>
                </c:pt>
                <c:pt idx="186">
                  <c:v>0.999996</c:v>
                </c:pt>
                <c:pt idx="187">
                  <c:v>0.999996</c:v>
                </c:pt>
                <c:pt idx="188">
                  <c:v>0.999997</c:v>
                </c:pt>
                <c:pt idx="189">
                  <c:v>0.999997</c:v>
                </c:pt>
                <c:pt idx="190">
                  <c:v>0.999997</c:v>
                </c:pt>
                <c:pt idx="191">
                  <c:v>0.999997</c:v>
                </c:pt>
                <c:pt idx="192">
                  <c:v>0.999998</c:v>
                </c:pt>
                <c:pt idx="193">
                  <c:v>0.999998</c:v>
                </c:pt>
                <c:pt idx="194">
                  <c:v>0.999998</c:v>
                </c:pt>
                <c:pt idx="195">
                  <c:v>0.999998</c:v>
                </c:pt>
                <c:pt idx="196">
                  <c:v>0.999998</c:v>
                </c:pt>
                <c:pt idx="197">
                  <c:v>0.999999</c:v>
                </c:pt>
                <c:pt idx="198">
                  <c:v>0.999999</c:v>
                </c:pt>
                <c:pt idx="199">
                  <c:v>0.999999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45275672"/>
        <c:axId val="-2145268488"/>
      </c:scatterChart>
      <c:valAx>
        <c:axId val="-2145275672"/>
        <c:scaling>
          <c:orientation val="minMax"/>
          <c:max val="12.0"/>
          <c:min val="0.0"/>
        </c:scaling>
        <c:delete val="0"/>
        <c:axPos val="b"/>
        <c:majorGridlines>
          <c:spPr>
            <a:ln>
              <a:prstDash val="sysDash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>
                    <a:latin typeface="Lucida Grande"/>
                    <a:ea typeface="Lucida Grande"/>
                    <a:cs typeface="Lucida Grande"/>
                  </a:rPr>
                  <a:t>θ</a:t>
                </a:r>
                <a:endParaRPr lang="en-US" dirty="0"/>
              </a:p>
            </c:rich>
          </c:tx>
          <c:layout/>
          <c:overlay val="0"/>
        </c:title>
        <c:numFmt formatCode="#,##0.00" sourceLinked="0"/>
        <c:majorTickMark val="out"/>
        <c:minorTickMark val="none"/>
        <c:tickLblPos val="nextTo"/>
        <c:crossAx val="-2145268488"/>
        <c:crosses val="autoZero"/>
        <c:crossBetween val="midCat"/>
      </c:valAx>
      <c:valAx>
        <c:axId val="-2145268488"/>
        <c:scaling>
          <c:orientation val="minMax"/>
          <c:max val="1.0"/>
        </c:scaling>
        <c:delete val="0"/>
        <c:axPos val="l"/>
        <c:majorGridlines>
          <c:spPr>
            <a:ln>
              <a:prstDash val="sys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/>
                  <a:t>P(σ</a:t>
                </a:r>
                <a:r>
                  <a:rPr lang="en-US" baseline="-25000" dirty="0"/>
                  <a:t>0</a:t>
                </a:r>
                <a:r>
                  <a:rPr lang="en-US" dirty="0"/>
                  <a:t>)</a:t>
                </a:r>
              </a:p>
            </c:rich>
          </c:tx>
          <c:layout/>
          <c:overlay val="0"/>
        </c:title>
        <c:numFmt formatCode="#,##0.00" sourceLinked="0"/>
        <c:majorTickMark val="out"/>
        <c:minorTickMark val="none"/>
        <c:tickLblPos val="nextTo"/>
        <c:crossAx val="-2145275672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400"/>
            </a:pPr>
            <a:r>
              <a:rPr lang="en-US" sz="1400" dirty="0" err="1" smtClean="0"/>
              <a:t>Cayley</a:t>
            </a:r>
            <a:r>
              <a:rPr lang="en-US" sz="1400" dirty="0" smtClean="0"/>
              <a:t>, QAP</a:t>
            </a:r>
            <a:endParaRPr lang="en-US" sz="1400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3"/>
          <c:order val="0"/>
          <c:tx>
            <c:v>GM</c:v>
          </c:tx>
          <c:spPr>
            <a:ln w="12700">
              <a:prstDash val="sysDash"/>
            </a:ln>
          </c:spPr>
          <c:marker>
            <c:symbol val="square"/>
            <c:size val="6"/>
            <c:spPr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Summary!$T$3:$T$11</c:f>
              <c:numCache>
                <c:formatCode>0.0000</c:formatCode>
                <c:ptCount val="9"/>
                <c:pt idx="0">
                  <c:v>0.0309066501102341</c:v>
                </c:pt>
                <c:pt idx="1">
                  <c:v>0.0419998725303927</c:v>
                </c:pt>
                <c:pt idx="2">
                  <c:v>0.0386849272469866</c:v>
                </c:pt>
                <c:pt idx="3">
                  <c:v>0.0383382502118588</c:v>
                </c:pt>
                <c:pt idx="4">
                  <c:v>0.0403051504220182</c:v>
                </c:pt>
                <c:pt idx="5">
                  <c:v>0.0376347270271612</c:v>
                </c:pt>
                <c:pt idx="6">
                  <c:v>0.0378546991402296</c:v>
                </c:pt>
                <c:pt idx="7">
                  <c:v>0.038001314883072</c:v>
                </c:pt>
                <c:pt idx="8">
                  <c:v>0.038623630598933</c:v>
                </c:pt>
              </c:numCache>
            </c:numRef>
          </c:val>
          <c:smooth val="0"/>
        </c:ser>
        <c:ser>
          <c:idx val="4"/>
          <c:order val="1"/>
          <c:tx>
            <c:v>M</c:v>
          </c:tx>
          <c:spPr>
            <a:ln w="19050">
              <a:solidFill>
                <a:schemeClr val="tx1"/>
              </a:solidFill>
            </a:ln>
          </c:spPr>
          <c:marker>
            <c:symbol val="square"/>
            <c:size val="6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Summary!$V$3:$V$11</c:f>
              <c:numCache>
                <c:formatCode>0.0000</c:formatCode>
                <c:ptCount val="9"/>
                <c:pt idx="0">
                  <c:v>0.124142308923302</c:v>
                </c:pt>
                <c:pt idx="1">
                  <c:v>0.15258985950317</c:v>
                </c:pt>
                <c:pt idx="2">
                  <c:v>0.136777973588543</c:v>
                </c:pt>
                <c:pt idx="3">
                  <c:v>0.121292551098546</c:v>
                </c:pt>
                <c:pt idx="4">
                  <c:v>0.112590837075364</c:v>
                </c:pt>
                <c:pt idx="5">
                  <c:v>0.101656884640466</c:v>
                </c:pt>
                <c:pt idx="6">
                  <c:v>0.0958266442663947</c:v>
                </c:pt>
                <c:pt idx="7">
                  <c:v>0.0886407269430856</c:v>
                </c:pt>
                <c:pt idx="8">
                  <c:v>0.0861437308916247</c:v>
                </c:pt>
              </c:numCache>
            </c:numRef>
          </c:val>
          <c:smooth val="0"/>
        </c:ser>
        <c:ser>
          <c:idx val="5"/>
          <c:order val="2"/>
          <c:tx>
            <c:v>K</c:v>
          </c:tx>
          <c:spPr>
            <a:ln w="25400"/>
          </c:spPr>
          <c:marker>
            <c:symbol val="square"/>
            <c:size val="6"/>
            <c:spPr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Summary!$X$3:$X$11</c:f>
              <c:numCache>
                <c:formatCode>0.0000</c:formatCode>
                <c:ptCount val="9"/>
                <c:pt idx="0">
                  <c:v>0.0197150060352329</c:v>
                </c:pt>
                <c:pt idx="1">
                  <c:v>0.016778691304315</c:v>
                </c:pt>
                <c:pt idx="2">
                  <c:v>0.0127979049050539</c:v>
                </c:pt>
                <c:pt idx="3">
                  <c:v>0.010473792433903</c:v>
                </c:pt>
                <c:pt idx="4">
                  <c:v>0.009099435865543</c:v>
                </c:pt>
                <c:pt idx="5">
                  <c:v>0.00586478119605016</c:v>
                </c:pt>
                <c:pt idx="6">
                  <c:v>0.00722269910442952</c:v>
                </c:pt>
                <c:pt idx="7">
                  <c:v>0.00582127261382896</c:v>
                </c:pt>
                <c:pt idx="8">
                  <c:v>0.00614770460783735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678984"/>
        <c:axId val="-2146671720"/>
      </c:lineChart>
      <c:catAx>
        <c:axId val="-214667898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671720"/>
        <c:crosses val="autoZero"/>
        <c:auto val="1"/>
        <c:lblAlgn val="ctr"/>
        <c:lblOffset val="100"/>
        <c:noMultiLvlLbl val="0"/>
      </c:catAx>
      <c:valAx>
        <c:axId val="-2146671720"/>
        <c:scaling>
          <c:orientation val="minMax"/>
        </c:scaling>
        <c:delete val="0"/>
        <c:axPos val="l"/>
        <c:numFmt formatCode="0.00" sourceLinked="0"/>
        <c:majorTickMark val="out"/>
        <c:minorTickMark val="none"/>
        <c:tickLblPos val="nextTo"/>
        <c:crossAx val="-214667898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03269946468544"/>
          <c:y val="0.0946274216852183"/>
          <c:w val="0.171945164897572"/>
          <c:h val="0.248640750045664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2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400"/>
            </a:pPr>
            <a:r>
              <a:rPr lang="en-US" sz="1400"/>
              <a:t>Cayley, PFSP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3"/>
          <c:order val="0"/>
          <c:tx>
            <c:v>GM_cay</c:v>
          </c:tx>
          <c:spPr>
            <a:ln w="12700">
              <a:prstDash val="sysDash"/>
            </a:ln>
          </c:spPr>
          <c:marker>
            <c:symbol val="square"/>
            <c:size val="6"/>
            <c:spPr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Summary!$T$12:$T$20</c:f>
              <c:numCache>
                <c:formatCode>0.0000</c:formatCode>
                <c:ptCount val="9"/>
                <c:pt idx="0">
                  <c:v>0.0231270935689067</c:v>
                </c:pt>
                <c:pt idx="1">
                  <c:v>0.0140293106756157</c:v>
                </c:pt>
                <c:pt idx="2">
                  <c:v>0.0162785363614575</c:v>
                </c:pt>
                <c:pt idx="3">
                  <c:v>0.016041884626628</c:v>
                </c:pt>
                <c:pt idx="4">
                  <c:v>0.0136944041465223</c:v>
                </c:pt>
                <c:pt idx="5">
                  <c:v>0.0129057915873605</c:v>
                </c:pt>
                <c:pt idx="6">
                  <c:v>0.0150039449328892</c:v>
                </c:pt>
                <c:pt idx="7">
                  <c:v>0.0145147061656698</c:v>
                </c:pt>
                <c:pt idx="8">
                  <c:v>0.0119895343267212</c:v>
                </c:pt>
              </c:numCache>
            </c:numRef>
          </c:val>
          <c:smooth val="0"/>
        </c:ser>
        <c:ser>
          <c:idx val="4"/>
          <c:order val="1"/>
          <c:tx>
            <c:v>M_cay</c:v>
          </c:tx>
          <c:spPr>
            <a:ln w="19050">
              <a:solidFill>
                <a:schemeClr val="tx1"/>
              </a:solidFill>
            </a:ln>
          </c:spPr>
          <c:marker>
            <c:symbol val="square"/>
            <c:size val="5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Summary!$V$12:$V$20</c:f>
              <c:numCache>
                <c:formatCode>0.0000</c:formatCode>
                <c:ptCount val="9"/>
                <c:pt idx="0">
                  <c:v>0.0357471980491582</c:v>
                </c:pt>
                <c:pt idx="1">
                  <c:v>0.0331438296070694</c:v>
                </c:pt>
                <c:pt idx="2">
                  <c:v>0.0322496876966777</c:v>
                </c:pt>
                <c:pt idx="3">
                  <c:v>0.0315187220931055</c:v>
                </c:pt>
                <c:pt idx="4">
                  <c:v>0.0269766760639328</c:v>
                </c:pt>
                <c:pt idx="5">
                  <c:v>0.0249756711776711</c:v>
                </c:pt>
                <c:pt idx="6">
                  <c:v>0.0273341058053733</c:v>
                </c:pt>
                <c:pt idx="7">
                  <c:v>0.0247937432557249</c:v>
                </c:pt>
                <c:pt idx="8">
                  <c:v>0.0208645877387741</c:v>
                </c:pt>
              </c:numCache>
            </c:numRef>
          </c:val>
          <c:smooth val="0"/>
        </c:ser>
        <c:ser>
          <c:idx val="5"/>
          <c:order val="2"/>
          <c:tx>
            <c:v>Ker_cay</c:v>
          </c:tx>
          <c:spPr>
            <a:ln w="25400"/>
          </c:spPr>
          <c:marker>
            <c:symbol val="square"/>
            <c:size val="6"/>
            <c:spPr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Summary!$X$12:$X$20</c:f>
              <c:numCache>
                <c:formatCode>0.0000</c:formatCode>
                <c:ptCount val="9"/>
                <c:pt idx="0">
                  <c:v>0.0131676526931281</c:v>
                </c:pt>
                <c:pt idx="1">
                  <c:v>0.00784160247755814</c:v>
                </c:pt>
                <c:pt idx="2">
                  <c:v>0.00910094383023168</c:v>
                </c:pt>
                <c:pt idx="3">
                  <c:v>0.00868474551441851</c:v>
                </c:pt>
                <c:pt idx="4">
                  <c:v>0.00581910355218538</c:v>
                </c:pt>
                <c:pt idx="5">
                  <c:v>0.00474485010512926</c:v>
                </c:pt>
                <c:pt idx="6">
                  <c:v>0.00656511204948336</c:v>
                </c:pt>
                <c:pt idx="7">
                  <c:v>0.00672941470801218</c:v>
                </c:pt>
                <c:pt idx="8">
                  <c:v>0.00470099707911209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5953976"/>
        <c:axId val="-2145946856"/>
      </c:lineChart>
      <c:catAx>
        <c:axId val="-214595397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5946856"/>
        <c:crosses val="autoZero"/>
        <c:auto val="1"/>
        <c:lblAlgn val="ctr"/>
        <c:lblOffset val="100"/>
        <c:noMultiLvlLbl val="0"/>
      </c:catAx>
      <c:valAx>
        <c:axId val="-2145946856"/>
        <c:scaling>
          <c:orientation val="minMax"/>
        </c:scaling>
        <c:delete val="0"/>
        <c:axPos val="l"/>
        <c:numFmt formatCode="0.00" sourceLinked="0"/>
        <c:majorTickMark val="out"/>
        <c:minorTickMark val="none"/>
        <c:tickLblPos val="nextTo"/>
        <c:crossAx val="-2145953976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2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400"/>
            </a:pPr>
            <a:r>
              <a:rPr lang="en-US" sz="1400"/>
              <a:t>Kendall, PFSP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2"/>
          <c:order val="0"/>
          <c:tx>
            <c:v>GM_ken</c:v>
          </c:tx>
          <c:spPr>
            <a:ln w="12700">
              <a:solidFill>
                <a:schemeClr val="accent4"/>
              </a:solidFill>
              <a:prstDash val="sysDash"/>
            </a:ln>
          </c:spPr>
          <c:marker>
            <c:symbol val="square"/>
            <c:size val="6"/>
            <c:spPr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Summary!$S$12:$S$20</c:f>
              <c:numCache>
                <c:formatCode>0.0000</c:formatCode>
                <c:ptCount val="9"/>
                <c:pt idx="0">
                  <c:v>0.0434608644491131</c:v>
                </c:pt>
                <c:pt idx="1">
                  <c:v>0.0721800377575929</c:v>
                </c:pt>
                <c:pt idx="2">
                  <c:v>0.0929370442661047</c:v>
                </c:pt>
                <c:pt idx="3">
                  <c:v>0.100674159782171</c:v>
                </c:pt>
                <c:pt idx="4">
                  <c:v>0.0985682465367347</c:v>
                </c:pt>
                <c:pt idx="5">
                  <c:v>0.0991814179106707</c:v>
                </c:pt>
                <c:pt idx="6">
                  <c:v>0.104060773016601</c:v>
                </c:pt>
                <c:pt idx="7">
                  <c:v>0.102388795746136</c:v>
                </c:pt>
                <c:pt idx="8">
                  <c:v>0.098711680522958</c:v>
                </c:pt>
              </c:numCache>
            </c:numRef>
          </c:val>
          <c:smooth val="0"/>
        </c:ser>
        <c:ser>
          <c:idx val="0"/>
          <c:order val="1"/>
          <c:tx>
            <c:v>M_ken</c:v>
          </c:tx>
          <c:spPr>
            <a:ln w="25400">
              <a:solidFill>
                <a:schemeClr val="tx1"/>
              </a:solidFill>
              <a:prstDash val="solid"/>
            </a:ln>
          </c:spPr>
          <c:marker>
            <c:symbol val="square"/>
            <c:size val="6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Summary!$U$12:$U$20</c:f>
              <c:numCache>
                <c:formatCode>0.0000</c:formatCode>
                <c:ptCount val="9"/>
                <c:pt idx="0">
                  <c:v>0.0662990003484638</c:v>
                </c:pt>
                <c:pt idx="1">
                  <c:v>0.0840172275597706</c:v>
                </c:pt>
                <c:pt idx="2">
                  <c:v>0.110506904190219</c:v>
                </c:pt>
                <c:pt idx="3">
                  <c:v>0.117702230930641</c:v>
                </c:pt>
                <c:pt idx="4">
                  <c:v>0.116848190800533</c:v>
                </c:pt>
                <c:pt idx="5">
                  <c:v>0.116100240040443</c:v>
                </c:pt>
                <c:pt idx="6">
                  <c:v>0.122025348041641</c:v>
                </c:pt>
                <c:pt idx="7">
                  <c:v>0.118808163690819</c:v>
                </c:pt>
                <c:pt idx="8">
                  <c:v>0.115109917451066</c:v>
                </c:pt>
              </c:numCache>
            </c:numRef>
          </c:val>
          <c:smooth val="0"/>
        </c:ser>
        <c:ser>
          <c:idx val="1"/>
          <c:order val="2"/>
          <c:tx>
            <c:v>Ker_ken</c:v>
          </c:tx>
          <c:spPr>
            <a:ln w="25400">
              <a:solidFill>
                <a:schemeClr val="accent6"/>
              </a:solidFill>
            </a:ln>
          </c:spPr>
          <c:marker>
            <c:symbol val="square"/>
            <c:size val="6"/>
            <c:spPr>
              <a:solidFill>
                <a:schemeClr val="accent6"/>
              </a:solidFill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Summary!$W$12:$W$20</c:f>
              <c:numCache>
                <c:formatCode>0.0000</c:formatCode>
                <c:ptCount val="9"/>
                <c:pt idx="0">
                  <c:v>0.0899188450236786</c:v>
                </c:pt>
                <c:pt idx="1">
                  <c:v>0.0979206068483209</c:v>
                </c:pt>
                <c:pt idx="2">
                  <c:v>0.106829177990136</c:v>
                </c:pt>
                <c:pt idx="3">
                  <c:v>0.1083692933109</c:v>
                </c:pt>
                <c:pt idx="4">
                  <c:v>0.106286079146532</c:v>
                </c:pt>
                <c:pt idx="5">
                  <c:v>0.106960049212851</c:v>
                </c:pt>
                <c:pt idx="6">
                  <c:v>0.109675239266627</c:v>
                </c:pt>
                <c:pt idx="7">
                  <c:v>0.107238982035041</c:v>
                </c:pt>
                <c:pt idx="8">
                  <c:v>0.101439367400469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5905944"/>
        <c:axId val="-2145898648"/>
      </c:lineChart>
      <c:catAx>
        <c:axId val="-214590594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5898648"/>
        <c:crosses val="autoZero"/>
        <c:auto val="1"/>
        <c:lblAlgn val="ctr"/>
        <c:lblOffset val="100"/>
        <c:noMultiLvlLbl val="0"/>
      </c:catAx>
      <c:valAx>
        <c:axId val="-2145898648"/>
        <c:scaling>
          <c:orientation val="minMax"/>
          <c:min val="0.04"/>
        </c:scaling>
        <c:delete val="0"/>
        <c:axPos val="l"/>
        <c:numFmt formatCode="0.00" sourceLinked="0"/>
        <c:majorTickMark val="out"/>
        <c:minorTickMark val="none"/>
        <c:tickLblPos val="nextTo"/>
        <c:crossAx val="-2145905944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2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400"/>
            </a:pPr>
            <a:r>
              <a:rPr lang="en-US" sz="1400" dirty="0" smtClean="0"/>
              <a:t>Kendall, QAP</a:t>
            </a:r>
            <a:endParaRPr lang="en-US" sz="1400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10"/>
          <c:order val="2"/>
          <c:tx>
            <c:v>Ker_ken</c:v>
          </c:tx>
          <c:spPr>
            <a:ln w="25400">
              <a:solidFill>
                <a:schemeClr val="accent6"/>
              </a:solidFill>
            </a:ln>
          </c:spPr>
          <c:marker>
            <c:symbol val="square"/>
            <c:size val="6"/>
            <c:spPr>
              <a:solidFill>
                <a:schemeClr val="accent6"/>
              </a:solidFill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Summary!$W$3:$W$11</c:f>
              <c:numCache>
                <c:formatCode>0.0000</c:formatCode>
                <c:ptCount val="9"/>
                <c:pt idx="0">
                  <c:v>0.24862946369325</c:v>
                </c:pt>
                <c:pt idx="1">
                  <c:v>0.308276769867081</c:v>
                </c:pt>
                <c:pt idx="2">
                  <c:v>0.275815258095302</c:v>
                </c:pt>
                <c:pt idx="3">
                  <c:v>0.253189498581353</c:v>
                </c:pt>
                <c:pt idx="4">
                  <c:v>0.239369009232018</c:v>
                </c:pt>
                <c:pt idx="5">
                  <c:v>0.217119880705701</c:v>
                </c:pt>
                <c:pt idx="6">
                  <c:v>0.205344520711224</c:v>
                </c:pt>
                <c:pt idx="7">
                  <c:v>0.19360751469347</c:v>
                </c:pt>
                <c:pt idx="8">
                  <c:v>0.186832492692639</c:v>
                </c:pt>
              </c:numCache>
            </c:numRef>
          </c:val>
          <c:smooth val="0"/>
        </c:ser>
        <c:ser>
          <c:idx val="2"/>
          <c:order val="0"/>
          <c:tx>
            <c:v>GM_ken</c:v>
          </c:tx>
          <c:spPr>
            <a:ln w="25400">
              <a:solidFill>
                <a:schemeClr val="accent4"/>
              </a:solidFill>
              <a:prstDash val="sysDot"/>
            </a:ln>
          </c:spPr>
          <c:marker>
            <c:symbol val="square"/>
            <c:size val="6"/>
            <c:spPr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Summary!$S$3:$S$11</c:f>
              <c:numCache>
                <c:formatCode>0.0000</c:formatCode>
                <c:ptCount val="9"/>
                <c:pt idx="0">
                  <c:v>0.235044454884112</c:v>
                </c:pt>
                <c:pt idx="1">
                  <c:v>0.293358388039537</c:v>
                </c:pt>
                <c:pt idx="2">
                  <c:v>0.260001427936516</c:v>
                </c:pt>
                <c:pt idx="3">
                  <c:v>0.241282920438271</c:v>
                </c:pt>
                <c:pt idx="4">
                  <c:v>0.225312737502953</c:v>
                </c:pt>
                <c:pt idx="5">
                  <c:v>0.208277819324643</c:v>
                </c:pt>
                <c:pt idx="6">
                  <c:v>0.197592319661779</c:v>
                </c:pt>
                <c:pt idx="7">
                  <c:v>0.186469668332765</c:v>
                </c:pt>
                <c:pt idx="8">
                  <c:v>0.180359743405232</c:v>
                </c:pt>
              </c:numCache>
            </c:numRef>
          </c:val>
          <c:smooth val="0"/>
        </c:ser>
        <c:ser>
          <c:idx val="0"/>
          <c:order val="1"/>
          <c:tx>
            <c:v>M_ken</c:v>
          </c:tx>
          <c:spPr>
            <a:ln w="25400">
              <a:solidFill>
                <a:schemeClr val="tx1"/>
              </a:solidFill>
              <a:prstDash val="solid"/>
            </a:ln>
          </c:spPr>
          <c:marker>
            <c:symbol val="square"/>
            <c:size val="6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Summary!$U$3:$U$11</c:f>
              <c:numCache>
                <c:formatCode>0.0000</c:formatCode>
                <c:ptCount val="9"/>
                <c:pt idx="0">
                  <c:v>0.266875496140435</c:v>
                </c:pt>
                <c:pt idx="1">
                  <c:v>0.331259896361892</c:v>
                </c:pt>
                <c:pt idx="2">
                  <c:v>0.298797090985786</c:v>
                </c:pt>
                <c:pt idx="3">
                  <c:v>0.27350600048457</c:v>
                </c:pt>
                <c:pt idx="4">
                  <c:v>0.251800891693649</c:v>
                </c:pt>
                <c:pt idx="5">
                  <c:v>0.231699879940224</c:v>
                </c:pt>
                <c:pt idx="6">
                  <c:v>0.221029010228946</c:v>
                </c:pt>
                <c:pt idx="7">
                  <c:v>0.208551458140085</c:v>
                </c:pt>
                <c:pt idx="8">
                  <c:v>0.1986750379596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997880"/>
        <c:axId val="-2146976216"/>
      </c:lineChart>
      <c:catAx>
        <c:axId val="-21469978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976216"/>
        <c:crosses val="autoZero"/>
        <c:auto val="1"/>
        <c:lblAlgn val="ctr"/>
        <c:lblOffset val="100"/>
        <c:noMultiLvlLbl val="0"/>
      </c:catAx>
      <c:valAx>
        <c:axId val="-2146976216"/>
        <c:scaling>
          <c:orientation val="minMax"/>
          <c:min val="0.1"/>
        </c:scaling>
        <c:delete val="0"/>
        <c:axPos val="l"/>
        <c:numFmt formatCode="0.00" sourceLinked="0"/>
        <c:majorTickMark val="out"/>
        <c:minorTickMark val="none"/>
        <c:tickLblPos val="nextTo"/>
        <c:crossAx val="-2146997880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2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400"/>
            </a:pPr>
            <a:r>
              <a:rPr lang="en-US" sz="1400" dirty="0" err="1" smtClean="0"/>
              <a:t>Cayley</a:t>
            </a:r>
            <a:r>
              <a:rPr lang="en-US" sz="1400" dirty="0" smtClean="0"/>
              <a:t>, QAP</a:t>
            </a:r>
            <a:endParaRPr lang="en-US" sz="1400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3"/>
          <c:order val="0"/>
          <c:tx>
            <c:v>GM</c:v>
          </c:tx>
          <c:spPr>
            <a:ln w="12700">
              <a:prstDash val="sysDash"/>
            </a:ln>
          </c:spPr>
          <c:marker>
            <c:symbol val="square"/>
            <c:size val="6"/>
            <c:spPr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Summary!$T$3:$T$11</c:f>
              <c:numCache>
                <c:formatCode>0.0000</c:formatCode>
                <c:ptCount val="9"/>
                <c:pt idx="0">
                  <c:v>0.0309066501102341</c:v>
                </c:pt>
                <c:pt idx="1">
                  <c:v>0.0419998725303927</c:v>
                </c:pt>
                <c:pt idx="2">
                  <c:v>0.0386849272469866</c:v>
                </c:pt>
                <c:pt idx="3">
                  <c:v>0.0383382502118588</c:v>
                </c:pt>
                <c:pt idx="4">
                  <c:v>0.0403051504220182</c:v>
                </c:pt>
                <c:pt idx="5">
                  <c:v>0.0376347270271612</c:v>
                </c:pt>
                <c:pt idx="6">
                  <c:v>0.0378546991402296</c:v>
                </c:pt>
                <c:pt idx="7">
                  <c:v>0.038001314883072</c:v>
                </c:pt>
                <c:pt idx="8">
                  <c:v>0.038623630598933</c:v>
                </c:pt>
              </c:numCache>
            </c:numRef>
          </c:val>
          <c:smooth val="0"/>
        </c:ser>
        <c:ser>
          <c:idx val="4"/>
          <c:order val="1"/>
          <c:tx>
            <c:v>M</c:v>
          </c:tx>
          <c:spPr>
            <a:ln w="19050">
              <a:solidFill>
                <a:schemeClr val="tx1"/>
              </a:solidFill>
            </a:ln>
          </c:spPr>
          <c:marker>
            <c:symbol val="square"/>
            <c:size val="6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Summary!$V$3:$V$11</c:f>
              <c:numCache>
                <c:formatCode>0.0000</c:formatCode>
                <c:ptCount val="9"/>
                <c:pt idx="0">
                  <c:v>0.124142308923302</c:v>
                </c:pt>
                <c:pt idx="1">
                  <c:v>0.15258985950317</c:v>
                </c:pt>
                <c:pt idx="2">
                  <c:v>0.136777973588543</c:v>
                </c:pt>
                <c:pt idx="3">
                  <c:v>0.121292551098546</c:v>
                </c:pt>
                <c:pt idx="4">
                  <c:v>0.112590837075364</c:v>
                </c:pt>
                <c:pt idx="5">
                  <c:v>0.101656884640466</c:v>
                </c:pt>
                <c:pt idx="6">
                  <c:v>0.0958266442663947</c:v>
                </c:pt>
                <c:pt idx="7">
                  <c:v>0.0886407269430856</c:v>
                </c:pt>
                <c:pt idx="8">
                  <c:v>0.0861437308916247</c:v>
                </c:pt>
              </c:numCache>
            </c:numRef>
          </c:val>
          <c:smooth val="0"/>
        </c:ser>
        <c:ser>
          <c:idx val="5"/>
          <c:order val="2"/>
          <c:tx>
            <c:v>K</c:v>
          </c:tx>
          <c:spPr>
            <a:ln w="25400"/>
          </c:spPr>
          <c:marker>
            <c:symbol val="square"/>
            <c:size val="6"/>
            <c:spPr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Summary!$X$3:$X$11</c:f>
              <c:numCache>
                <c:formatCode>0.0000</c:formatCode>
                <c:ptCount val="9"/>
                <c:pt idx="0">
                  <c:v>0.0197150060352329</c:v>
                </c:pt>
                <c:pt idx="1">
                  <c:v>0.016778691304315</c:v>
                </c:pt>
                <c:pt idx="2">
                  <c:v>0.0127979049050539</c:v>
                </c:pt>
                <c:pt idx="3">
                  <c:v>0.010473792433903</c:v>
                </c:pt>
                <c:pt idx="4">
                  <c:v>0.009099435865543</c:v>
                </c:pt>
                <c:pt idx="5">
                  <c:v>0.00586478119605016</c:v>
                </c:pt>
                <c:pt idx="6">
                  <c:v>0.00722269910442952</c:v>
                </c:pt>
                <c:pt idx="7">
                  <c:v>0.00582127261382896</c:v>
                </c:pt>
                <c:pt idx="8">
                  <c:v>0.00614770460783735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915976"/>
        <c:axId val="-2146908872"/>
      </c:lineChart>
      <c:catAx>
        <c:axId val="-214691597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908872"/>
        <c:crosses val="autoZero"/>
        <c:auto val="1"/>
        <c:lblAlgn val="ctr"/>
        <c:lblOffset val="100"/>
        <c:noMultiLvlLbl val="0"/>
      </c:catAx>
      <c:valAx>
        <c:axId val="-2146908872"/>
        <c:scaling>
          <c:orientation val="minMax"/>
        </c:scaling>
        <c:delete val="0"/>
        <c:axPos val="l"/>
        <c:numFmt formatCode="0.00" sourceLinked="0"/>
        <c:majorTickMark val="out"/>
        <c:minorTickMark val="none"/>
        <c:tickLblPos val="nextTo"/>
        <c:crossAx val="-214691597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03269946468544"/>
          <c:y val="0.0946274216852183"/>
          <c:w val="0.171945164897572"/>
          <c:h val="0.248640750045664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2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1400" b="0" i="0">
                <a:latin typeface="EHUSans Light"/>
                <a:cs typeface="EHUSans Light"/>
              </a:defRPr>
            </a:pPr>
            <a:r>
              <a:rPr lang="en-US" sz="1400" b="0" i="0" baseline="0" dirty="0" smtClean="0">
                <a:effectLst/>
                <a:latin typeface="EHUSans Light"/>
                <a:cs typeface="EHUSans Light"/>
              </a:rPr>
              <a:t>Kendall, PFSP</a:t>
            </a:r>
            <a:endParaRPr lang="en-US" sz="1400" b="0" i="0" dirty="0">
              <a:effectLst/>
              <a:latin typeface="EHUSans Light"/>
              <a:cs typeface="EHUSans Light"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2"/>
          <c:order val="0"/>
          <c:tx>
            <c:v>GM_ken</c:v>
          </c:tx>
          <c:spPr>
            <a:ln w="19050">
              <a:solidFill>
                <a:schemeClr val="accent4"/>
              </a:solidFill>
              <a:prstDash val="sysDot"/>
            </a:ln>
          </c:spPr>
          <c:marker>
            <c:symbol val="square"/>
            <c:size val="5"/>
            <c:spPr>
              <a:solidFill>
                <a:schemeClr val="accent4"/>
              </a:solidFill>
              <a:ln>
                <a:solidFill>
                  <a:schemeClr val="accent4"/>
                </a:solidFill>
              </a:ln>
            </c:spPr>
          </c:marker>
          <c:cat>
            <c:numRef>
              <c:f>Summary!$K$12:$K$20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Summary!$L$12:$L$20</c:f>
              <c:numCache>
                <c:formatCode>0.0000</c:formatCode>
                <c:ptCount val="9"/>
                <c:pt idx="0">
                  <c:v>31.96891602516168</c:v>
                </c:pt>
                <c:pt idx="1">
                  <c:v>702.694755578041</c:v>
                </c:pt>
                <c:pt idx="2">
                  <c:v>18970.96143567561</c:v>
                </c:pt>
                <c:pt idx="3">
                  <c:v>54859.12191803932</c:v>
                </c:pt>
                <c:pt idx="4">
                  <c:v>106067.7911057663</c:v>
                </c:pt>
                <c:pt idx="5">
                  <c:v>284394.8053096438</c:v>
                </c:pt>
                <c:pt idx="6">
                  <c:v>557493.9232380677</c:v>
                </c:pt>
                <c:pt idx="7">
                  <c:v>934028.7994689214</c:v>
                </c:pt>
                <c:pt idx="8">
                  <c:v>1.64864627902844E6</c:v>
                </c:pt>
              </c:numCache>
            </c:numRef>
          </c:val>
          <c:smooth val="0"/>
        </c:ser>
        <c:ser>
          <c:idx val="0"/>
          <c:order val="1"/>
          <c:tx>
            <c:v>M_ken</c:v>
          </c:tx>
          <c:spPr>
            <a:ln w="25400">
              <a:solidFill>
                <a:schemeClr val="tx1"/>
              </a:solidFill>
              <a:prstDash val="solid"/>
            </a:ln>
          </c:spPr>
          <c:marker>
            <c:symbol val="square"/>
            <c:size val="6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Summary!$K$12:$K$20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Summary!$N$12:$N$20</c:f>
              <c:numCache>
                <c:formatCode>0.0000</c:formatCode>
                <c:ptCount val="9"/>
                <c:pt idx="0">
                  <c:v>30.60343966007233</c:v>
                </c:pt>
                <c:pt idx="1">
                  <c:v>687.9067459154128</c:v>
                </c:pt>
                <c:pt idx="2">
                  <c:v>18458.56222592355</c:v>
                </c:pt>
                <c:pt idx="3">
                  <c:v>52690.73698179245</c:v>
                </c:pt>
                <c:pt idx="4">
                  <c:v>131103.0742994594</c:v>
                </c:pt>
                <c:pt idx="5">
                  <c:v>289039.8648408462</c:v>
                </c:pt>
                <c:pt idx="6">
                  <c:v>543972.2939572143</c:v>
                </c:pt>
                <c:pt idx="7">
                  <c:v>965032.9861527348</c:v>
                </c:pt>
                <c:pt idx="8">
                  <c:v>1.65710425034166E6</c:v>
                </c:pt>
              </c:numCache>
            </c:numRef>
          </c:val>
          <c:smooth val="0"/>
        </c:ser>
        <c:ser>
          <c:idx val="1"/>
          <c:order val="2"/>
          <c:tx>
            <c:v>Ker_ken</c:v>
          </c:tx>
          <c:spPr>
            <a:ln w="25400">
              <a:solidFill>
                <a:schemeClr val="accent6"/>
              </a:solidFill>
            </a:ln>
          </c:spPr>
          <c:marker>
            <c:symbol val="square"/>
            <c:size val="6"/>
            <c:spPr>
              <a:solidFill>
                <a:schemeClr val="accent6"/>
              </a:solidFill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Summary!$K$12:$K$20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Summary!$P$12:$P$20</c:f>
              <c:numCache>
                <c:formatCode>0.0000</c:formatCode>
                <c:ptCount val="9"/>
                <c:pt idx="0">
                  <c:v>40.6684423494339</c:v>
                </c:pt>
                <c:pt idx="1">
                  <c:v>518.7012071752544</c:v>
                </c:pt>
                <c:pt idx="2">
                  <c:v>7203.84139854908</c:v>
                </c:pt>
                <c:pt idx="3">
                  <c:v>16655.34765163423</c:v>
                </c:pt>
                <c:pt idx="4">
                  <c:v>32582.2321321106</c:v>
                </c:pt>
                <c:pt idx="5">
                  <c:v>57814.62482325079</c:v>
                </c:pt>
                <c:pt idx="6">
                  <c:v>94809.47733661644</c:v>
                </c:pt>
                <c:pt idx="7">
                  <c:v>146385.0153002358</c:v>
                </c:pt>
                <c:pt idx="8">
                  <c:v>217095.3940587664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173544"/>
        <c:axId val="-2146166120"/>
      </c:lineChart>
      <c:catAx>
        <c:axId val="-214617354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>
                    <a:latin typeface="EHUSans Light"/>
                    <a:cs typeface="EHUSans Light"/>
                  </a:defRPr>
                </a:pPr>
                <a:r>
                  <a:rPr lang="en-US" b="0" i="0">
                    <a:latin typeface="EHUSans Light"/>
                    <a:cs typeface="EHUSans Light"/>
                  </a:rPr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166120"/>
        <c:crosses val="autoZero"/>
        <c:auto val="1"/>
        <c:lblAlgn val="ctr"/>
        <c:lblOffset val="100"/>
        <c:noMultiLvlLbl val="0"/>
      </c:catAx>
      <c:valAx>
        <c:axId val="-2146166120"/>
        <c:scaling>
          <c:orientation val="minMax"/>
        </c:scaling>
        <c:delete val="0"/>
        <c:axPos val="l"/>
        <c:numFmt formatCode="0.0E+00" sourceLinked="0"/>
        <c:majorTickMark val="out"/>
        <c:minorTickMark val="none"/>
        <c:tickLblPos val="nextTo"/>
        <c:crossAx val="-2146173544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1400"/>
            </a:pPr>
            <a:r>
              <a:rPr lang="en-US" sz="1400" dirty="0" smtClean="0"/>
              <a:t>Kendall, QAP</a:t>
            </a:r>
            <a:endParaRPr lang="en-US" sz="1400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10"/>
          <c:order val="2"/>
          <c:tx>
            <c:v>Ker_ken</c:v>
          </c:tx>
          <c:spPr>
            <a:ln w="25400">
              <a:solidFill>
                <a:schemeClr val="accent6"/>
              </a:solidFill>
            </a:ln>
          </c:spPr>
          <c:marker>
            <c:symbol val="square"/>
            <c:size val="6"/>
            <c:spPr>
              <a:solidFill>
                <a:schemeClr val="accent6"/>
              </a:solidFill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Summary!$K$3:$K$11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Summary!$P$3:$P$11</c:f>
              <c:numCache>
                <c:formatCode>0.0000</c:formatCode>
                <c:ptCount val="9"/>
                <c:pt idx="0">
                  <c:v>592.1251441049574</c:v>
                </c:pt>
                <c:pt idx="1">
                  <c:v>3425.495958542823</c:v>
                </c:pt>
                <c:pt idx="2">
                  <c:v>11244.65457360267</c:v>
                </c:pt>
                <c:pt idx="3">
                  <c:v>27114.99800932884</c:v>
                </c:pt>
                <c:pt idx="4">
                  <c:v>53119.797326641</c:v>
                </c:pt>
                <c:pt idx="5">
                  <c:v>93597.1331289053</c:v>
                </c:pt>
                <c:pt idx="6">
                  <c:v>144550.3961841296</c:v>
                </c:pt>
                <c:pt idx="7">
                  <c:v>152693.720444541</c:v>
                </c:pt>
                <c:pt idx="8">
                  <c:v>241098.0473642587</c:v>
                </c:pt>
              </c:numCache>
            </c:numRef>
          </c:val>
          <c:smooth val="0"/>
        </c:ser>
        <c:ser>
          <c:idx val="2"/>
          <c:order val="0"/>
          <c:tx>
            <c:v>GM_ken</c:v>
          </c:tx>
          <c:spPr>
            <a:ln w="19050">
              <a:solidFill>
                <a:schemeClr val="accent4"/>
              </a:solidFill>
              <a:prstDash val="sysDot"/>
            </a:ln>
          </c:spPr>
          <c:marker>
            <c:symbol val="square"/>
            <c:size val="6"/>
            <c:spPr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Summary!$K$3:$K$11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Summary!$L$3:$L$11</c:f>
              <c:numCache>
                <c:formatCode>0.0000</c:formatCode>
                <c:ptCount val="9"/>
                <c:pt idx="0">
                  <c:v>822.328223528862</c:v>
                </c:pt>
                <c:pt idx="1">
                  <c:v>5422.749178819656</c:v>
                </c:pt>
                <c:pt idx="2">
                  <c:v>20428.90487118721</c:v>
                </c:pt>
                <c:pt idx="3">
                  <c:v>59924.18591206551</c:v>
                </c:pt>
                <c:pt idx="4">
                  <c:v>141889.408594451</c:v>
                </c:pt>
                <c:pt idx="5">
                  <c:v>306033.0431368828</c:v>
                </c:pt>
                <c:pt idx="6">
                  <c:v>566908.9939616012</c:v>
                </c:pt>
                <c:pt idx="7">
                  <c:v>1.04804899795256E6</c:v>
                </c:pt>
                <c:pt idx="8">
                  <c:v>1.69522423388022E6</c:v>
                </c:pt>
              </c:numCache>
            </c:numRef>
          </c:val>
          <c:smooth val="0"/>
        </c:ser>
        <c:ser>
          <c:idx val="0"/>
          <c:order val="1"/>
          <c:tx>
            <c:v>M_ken</c:v>
          </c:tx>
          <c:spPr>
            <a:ln w="25400">
              <a:solidFill>
                <a:schemeClr val="tx1"/>
              </a:solidFill>
              <a:prstDash val="solid"/>
            </a:ln>
          </c:spPr>
          <c:marker>
            <c:symbol val="square"/>
            <c:size val="6"/>
            <c:spPr>
              <a:solidFill>
                <a:schemeClr val="accent5"/>
              </a:solidFill>
              <a:ln>
                <a:solidFill>
                  <a:schemeClr val="tx1"/>
                </a:solidFill>
              </a:ln>
            </c:spPr>
          </c:marker>
          <c:cat>
            <c:numRef>
              <c:f>Summary!$K$3:$K$11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Summary!$N$3:$N$11</c:f>
              <c:numCache>
                <c:formatCode>0.0000</c:formatCode>
                <c:ptCount val="9"/>
                <c:pt idx="0">
                  <c:v>800.471582989693</c:v>
                </c:pt>
                <c:pt idx="1">
                  <c:v>5287.369782009126</c:v>
                </c:pt>
                <c:pt idx="2">
                  <c:v>21008.95118814946</c:v>
                </c:pt>
                <c:pt idx="3">
                  <c:v>59875.97897658825</c:v>
                </c:pt>
                <c:pt idx="4">
                  <c:v>118827.357290001</c:v>
                </c:pt>
                <c:pt idx="5">
                  <c:v>296371.2373990201</c:v>
                </c:pt>
                <c:pt idx="6">
                  <c:v>595403.8775725889</c:v>
                </c:pt>
                <c:pt idx="7">
                  <c:v>826738.0106172176</c:v>
                </c:pt>
                <c:pt idx="8">
                  <c:v>1.69748861082427E6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100008"/>
        <c:axId val="-2146092712"/>
      </c:lineChart>
      <c:catAx>
        <c:axId val="-214610000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092712"/>
        <c:crosses val="autoZero"/>
        <c:auto val="1"/>
        <c:lblAlgn val="ctr"/>
        <c:lblOffset val="100"/>
        <c:noMultiLvlLbl val="0"/>
      </c:catAx>
      <c:valAx>
        <c:axId val="-2146092712"/>
        <c:scaling>
          <c:orientation val="minMax"/>
        </c:scaling>
        <c:delete val="0"/>
        <c:axPos val="l"/>
        <c:numFmt formatCode="0.0E+00" sourceLinked="0"/>
        <c:majorTickMark val="out"/>
        <c:minorTickMark val="none"/>
        <c:tickLblPos val="nextTo"/>
        <c:crossAx val="-2146100008"/>
        <c:crosses val="autoZero"/>
        <c:crossBetween val="between"/>
      </c:valAx>
    </c:plotArea>
    <c:plotVisOnly val="1"/>
    <c:dispBlanksAs val="gap"/>
    <c:showDLblsOverMax val="0"/>
  </c:chart>
  <c:spPr>
    <a:ln>
      <a:solidFill>
        <a:srgbClr val="FFFFFF"/>
      </a:solidFill>
    </a:ln>
  </c:spPr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1400"/>
            </a:pPr>
            <a:r>
              <a:rPr lang="en-US" sz="1400" dirty="0" err="1" smtClean="0"/>
              <a:t>Cayley</a:t>
            </a:r>
            <a:r>
              <a:rPr lang="en-US" sz="1400" dirty="0" smtClean="0"/>
              <a:t>, QAP</a:t>
            </a:r>
            <a:endParaRPr lang="en-US" sz="1400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00329289919841102"/>
          <c:y val="0.00295481357513238"/>
          <c:w val="0.899768194863493"/>
          <c:h val="0.780809981472904"/>
        </c:manualLayout>
      </c:layout>
      <c:lineChart>
        <c:grouping val="standard"/>
        <c:varyColors val="0"/>
        <c:ser>
          <c:idx val="3"/>
          <c:order val="0"/>
          <c:tx>
            <c:v>GM</c:v>
          </c:tx>
          <c:spPr>
            <a:ln w="12700">
              <a:prstDash val="sysDash"/>
            </a:ln>
          </c:spPr>
          <c:marker>
            <c:symbol val="square"/>
            <c:size val="6"/>
            <c:spPr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Summary!$K$3:$K$11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Summary!$M$3:$M$11</c:f>
              <c:numCache>
                <c:formatCode>0.0000</c:formatCode>
                <c:ptCount val="9"/>
                <c:pt idx="0">
                  <c:v>223.4363726854324</c:v>
                </c:pt>
                <c:pt idx="1">
                  <c:v>1119.047615799904</c:v>
                </c:pt>
                <c:pt idx="2">
                  <c:v>3534.230374712945</c:v>
                </c:pt>
                <c:pt idx="3">
                  <c:v>8588.465682830811</c:v>
                </c:pt>
                <c:pt idx="4">
                  <c:v>18257.92898329258</c:v>
                </c:pt>
                <c:pt idx="5">
                  <c:v>33166.2971672964</c:v>
                </c:pt>
                <c:pt idx="6">
                  <c:v>56544.68156072132</c:v>
                </c:pt>
                <c:pt idx="7">
                  <c:v>90707.13368151654</c:v>
                </c:pt>
                <c:pt idx="8">
                  <c:v>137902.8043806077</c:v>
                </c:pt>
              </c:numCache>
            </c:numRef>
          </c:val>
          <c:smooth val="0"/>
        </c:ser>
        <c:ser>
          <c:idx val="4"/>
          <c:order val="1"/>
          <c:tx>
            <c:v>M</c:v>
          </c:tx>
          <c:spPr>
            <a:ln w="19050">
              <a:solidFill>
                <a:schemeClr val="tx1"/>
              </a:solidFill>
            </a:ln>
          </c:spPr>
          <c:marker>
            <c:symbol val="square"/>
            <c:size val="6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Summary!$K$3:$K$11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Summary!$O$3:$O$11</c:f>
              <c:numCache>
                <c:formatCode>0.0000</c:formatCode>
                <c:ptCount val="9"/>
                <c:pt idx="0">
                  <c:v>133.9967423677444</c:v>
                </c:pt>
                <c:pt idx="1">
                  <c:v>639.3350465345382</c:v>
                </c:pt>
                <c:pt idx="2">
                  <c:v>1942.418736844063</c:v>
                </c:pt>
                <c:pt idx="3">
                  <c:v>4696.070147829056</c:v>
                </c:pt>
                <c:pt idx="4">
                  <c:v>9559.348568067553</c:v>
                </c:pt>
                <c:pt idx="5">
                  <c:v>17551.55501648903</c:v>
                </c:pt>
                <c:pt idx="6">
                  <c:v>30375.93231601715</c:v>
                </c:pt>
                <c:pt idx="7">
                  <c:v>48815.41562993528</c:v>
                </c:pt>
                <c:pt idx="8">
                  <c:v>73891.69853169906</c:v>
                </c:pt>
              </c:numCache>
            </c:numRef>
          </c:val>
          <c:smooth val="0"/>
        </c:ser>
        <c:ser>
          <c:idx val="5"/>
          <c:order val="2"/>
          <c:tx>
            <c:v>K</c:v>
          </c:tx>
          <c:spPr>
            <a:ln w="25400"/>
          </c:spPr>
          <c:marker>
            <c:symbol val="square"/>
            <c:size val="6"/>
            <c:spPr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Summary!$K$3:$K$11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Summary!$Q$3:$Q$11</c:f>
              <c:numCache>
                <c:formatCode>0.0000</c:formatCode>
                <c:ptCount val="9"/>
                <c:pt idx="0">
                  <c:v>46.37436062812804</c:v>
                </c:pt>
                <c:pt idx="1">
                  <c:v>210.1582036924362</c:v>
                </c:pt>
                <c:pt idx="2">
                  <c:v>598.8900518274304</c:v>
                </c:pt>
                <c:pt idx="3">
                  <c:v>1426.519955940246</c:v>
                </c:pt>
                <c:pt idx="4">
                  <c:v>2716.362485928536</c:v>
                </c:pt>
                <c:pt idx="5">
                  <c:v>4981.46576608181</c:v>
                </c:pt>
                <c:pt idx="6">
                  <c:v>8377.847031998625</c:v>
                </c:pt>
                <c:pt idx="7">
                  <c:v>13096.37184010983</c:v>
                </c:pt>
                <c:pt idx="8">
                  <c:v>19988.08639489173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062744"/>
        <c:axId val="-2146055624"/>
      </c:lineChart>
      <c:catAx>
        <c:axId val="-214606274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055624"/>
        <c:crosses val="autoZero"/>
        <c:auto val="1"/>
        <c:lblAlgn val="ctr"/>
        <c:lblOffset val="100"/>
        <c:noMultiLvlLbl val="0"/>
      </c:catAx>
      <c:valAx>
        <c:axId val="-2146055624"/>
        <c:scaling>
          <c:orientation val="minMax"/>
        </c:scaling>
        <c:delete val="0"/>
        <c:axPos val="l"/>
        <c:numFmt formatCode="0.0E+00" sourceLinked="0"/>
        <c:majorTickMark val="out"/>
        <c:minorTickMark val="none"/>
        <c:tickLblPos val="nextTo"/>
        <c:crossAx val="-2146062744"/>
        <c:crosses val="autoZero"/>
        <c:crossBetween val="between"/>
      </c:valAx>
    </c:plotArea>
    <c:legend>
      <c:legendPos val="l"/>
      <c:layout>
        <c:manualLayout>
          <c:xMode val="edge"/>
          <c:yMode val="edge"/>
          <c:x val="0.186030912043948"/>
          <c:y val="0.176118617230911"/>
          <c:w val="0.178012338248951"/>
          <c:h val="0.248640750045664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1400"/>
            </a:pPr>
            <a:r>
              <a:rPr lang="en-US" sz="1400" dirty="0" err="1" smtClean="0"/>
              <a:t>Cayley</a:t>
            </a:r>
            <a:r>
              <a:rPr lang="en-US" sz="1400" dirty="0" smtClean="0"/>
              <a:t>,</a:t>
            </a:r>
            <a:r>
              <a:rPr lang="en-US" sz="1400" baseline="0" dirty="0" smtClean="0"/>
              <a:t> </a:t>
            </a:r>
            <a:r>
              <a:rPr lang="en-US" sz="1400" dirty="0" smtClean="0"/>
              <a:t>PFSP</a:t>
            </a:r>
            <a:endParaRPr lang="en-US" sz="1400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3"/>
          <c:order val="0"/>
          <c:tx>
            <c:v>GM_cay</c:v>
          </c:tx>
          <c:spPr>
            <a:ln w="12700">
              <a:prstDash val="sysDash"/>
            </a:ln>
          </c:spPr>
          <c:marker>
            <c:symbol val="square"/>
            <c:size val="6"/>
            <c:spPr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Summary!$K$12:$K$20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Summary!$M$12:$M$20</c:f>
              <c:numCache>
                <c:formatCode>0.0000</c:formatCode>
                <c:ptCount val="9"/>
                <c:pt idx="0">
                  <c:v>9.373801703453065</c:v>
                </c:pt>
                <c:pt idx="1">
                  <c:v>99.84184049606325</c:v>
                </c:pt>
                <c:pt idx="2">
                  <c:v>1353.779167890548</c:v>
                </c:pt>
                <c:pt idx="3">
                  <c:v>3216.100264821053</c:v>
                </c:pt>
                <c:pt idx="4">
                  <c:v>6590.51906120777</c:v>
                </c:pt>
                <c:pt idx="5">
                  <c:v>11825.74582147122</c:v>
                </c:pt>
                <c:pt idx="6">
                  <c:v>19372.7346436739</c:v>
                </c:pt>
                <c:pt idx="7">
                  <c:v>31294.43638122081</c:v>
                </c:pt>
                <c:pt idx="8">
                  <c:v>47469.33299339771</c:v>
                </c:pt>
              </c:numCache>
            </c:numRef>
          </c:val>
          <c:smooth val="0"/>
        </c:ser>
        <c:ser>
          <c:idx val="4"/>
          <c:order val="1"/>
          <c:tx>
            <c:v>M_cay</c:v>
          </c:tx>
          <c:spPr>
            <a:ln w="19050">
              <a:solidFill>
                <a:schemeClr val="tx1"/>
              </a:solidFill>
            </a:ln>
          </c:spPr>
          <c:marker>
            <c:symbol val="square"/>
            <c:size val="5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Summary!$K$12:$K$20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Summary!$O$12:$O$20</c:f>
              <c:numCache>
                <c:formatCode>0.0000</c:formatCode>
                <c:ptCount val="9"/>
                <c:pt idx="0">
                  <c:v>9.625302453041078</c:v>
                </c:pt>
                <c:pt idx="1">
                  <c:v>111.9326273870468</c:v>
                </c:pt>
                <c:pt idx="2">
                  <c:v>1511.425682587624</c:v>
                </c:pt>
                <c:pt idx="3">
                  <c:v>3547.448887848854</c:v>
                </c:pt>
                <c:pt idx="4">
                  <c:v>7402.729909529685</c:v>
                </c:pt>
                <c:pt idx="5">
                  <c:v>13765.0477181101</c:v>
                </c:pt>
                <c:pt idx="6">
                  <c:v>23222.35134766579</c:v>
                </c:pt>
                <c:pt idx="7">
                  <c:v>37222.03824163913</c:v>
                </c:pt>
                <c:pt idx="8">
                  <c:v>49302.89958899021</c:v>
                </c:pt>
              </c:numCache>
            </c:numRef>
          </c:val>
          <c:smooth val="0"/>
        </c:ser>
        <c:ser>
          <c:idx val="5"/>
          <c:order val="2"/>
          <c:tx>
            <c:v>Ker_cay</c:v>
          </c:tx>
          <c:spPr>
            <a:ln w="25400"/>
          </c:spPr>
          <c:marker>
            <c:symbol val="square"/>
            <c:size val="6"/>
            <c:spPr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Summary!$K$12:$K$20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Summary!$Q$12:$Q$20</c:f>
              <c:numCache>
                <c:formatCode>0.0000</c:formatCode>
                <c:ptCount val="9"/>
                <c:pt idx="0">
                  <c:v>3.733634614944458</c:v>
                </c:pt>
                <c:pt idx="1">
                  <c:v>32.28762524604797</c:v>
                </c:pt>
                <c:pt idx="2">
                  <c:v>292.1600994682312</c:v>
                </c:pt>
                <c:pt idx="3">
                  <c:v>610.976358127594</c:v>
                </c:pt>
                <c:pt idx="4">
                  <c:v>1089.960738801956</c:v>
                </c:pt>
                <c:pt idx="5">
                  <c:v>1824.16743340969</c:v>
                </c:pt>
                <c:pt idx="6">
                  <c:v>2759.439995541573</c:v>
                </c:pt>
                <c:pt idx="7">
                  <c:v>3872.686055617333</c:v>
                </c:pt>
                <c:pt idx="8">
                  <c:v>6040.289788546553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024280"/>
        <c:axId val="-2146017128"/>
      </c:lineChart>
      <c:catAx>
        <c:axId val="-21460242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017128"/>
        <c:crosses val="autoZero"/>
        <c:auto val="1"/>
        <c:lblAlgn val="ctr"/>
        <c:lblOffset val="100"/>
        <c:noMultiLvlLbl val="0"/>
      </c:catAx>
      <c:valAx>
        <c:axId val="-2146017128"/>
        <c:scaling>
          <c:orientation val="minMax"/>
        </c:scaling>
        <c:delete val="0"/>
        <c:axPos val="l"/>
        <c:numFmt formatCode="0.0E+00" sourceLinked="0"/>
        <c:majorTickMark val="out"/>
        <c:minorTickMark val="none"/>
        <c:tickLblPos val="nextTo"/>
        <c:crossAx val="-214602428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600" b="0" i="0">
                <a:latin typeface="EHUSans Light"/>
                <a:cs typeface="EHUSans Light"/>
              </a:defRPr>
            </a:pPr>
            <a:r>
              <a:rPr lang="en-US" sz="1600" b="0" i="0" dirty="0" err="1" smtClean="0">
                <a:latin typeface="EHUSans Light"/>
                <a:cs typeface="EHUSans Light"/>
              </a:rPr>
              <a:t>Cayley</a:t>
            </a:r>
            <a:r>
              <a:rPr lang="en-US" sz="1600" b="0" i="0" dirty="0" smtClean="0">
                <a:latin typeface="EHUSans Light"/>
                <a:cs typeface="EHUSans Light"/>
              </a:rPr>
              <a:t> distance</a:t>
            </a:r>
            <a:endParaRPr lang="en-US" sz="1600" b="0" i="0" dirty="0">
              <a:latin typeface="EHUSans Light"/>
              <a:cs typeface="EHUSans Light"/>
            </a:endParaRP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4"/>
          <c:order val="0"/>
          <c:tx>
            <c:strRef>
              <c:f>Cayley!$F$1</c:f>
              <c:strCache>
                <c:ptCount val="1"/>
                <c:pt idx="0">
                  <c:v>n=50</c:v>
                </c:pt>
              </c:strCache>
            </c:strRef>
          </c:tx>
          <c:spPr>
            <a:ln w="12700">
              <a:solidFill>
                <a:schemeClr val="tx1"/>
              </a:solidFill>
            </a:ln>
          </c:spPr>
          <c:marker>
            <c:symbol val="circle"/>
            <c:size val="7"/>
            <c:spPr>
              <a:ln>
                <a:solidFill>
                  <a:schemeClr val="tx1"/>
                </a:solidFill>
              </a:ln>
            </c:spPr>
          </c:marker>
          <c:xVal>
            <c:numRef>
              <c:f>Cayley!$A$2:$A$201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Cayley!$F$2:$F$201</c:f>
              <c:numCache>
                <c:formatCode>0.00000</c:formatCode>
                <c:ptCount val="200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</c:v>
                </c:pt>
                <c:pt idx="35">
                  <c:v>0.0</c:v>
                </c:pt>
                <c:pt idx="36">
                  <c:v>0.0</c:v>
                </c:pt>
                <c:pt idx="37">
                  <c:v>2.0E-10</c:v>
                </c:pt>
                <c:pt idx="38">
                  <c:v>1.2E-9</c:v>
                </c:pt>
                <c:pt idx="39">
                  <c:v>5.6E-9</c:v>
                </c:pt>
                <c:pt idx="40">
                  <c:v>2.43E-8</c:v>
                </c:pt>
                <c:pt idx="41">
                  <c:v>9.57E-8</c:v>
                </c:pt>
                <c:pt idx="42">
                  <c:v>3.448E-7</c:v>
                </c:pt>
                <c:pt idx="43">
                  <c:v>1.141E-6</c:v>
                </c:pt>
                <c:pt idx="44">
                  <c:v>3.4774E-6</c:v>
                </c:pt>
                <c:pt idx="45">
                  <c:v>9.7986E-6</c:v>
                </c:pt>
                <c:pt idx="46">
                  <c:v>2.56233E-5</c:v>
                </c:pt>
                <c:pt idx="47">
                  <c:v>6.24236E-5</c:v>
                </c:pt>
                <c:pt idx="48">
                  <c:v>0.0001422263</c:v>
                </c:pt>
                <c:pt idx="49">
                  <c:v>0.0003042255</c:v>
                </c:pt>
                <c:pt idx="50">
                  <c:v>0.0006132586</c:v>
                </c:pt>
                <c:pt idx="51">
                  <c:v>0.0011693356</c:v>
                </c:pt>
                <c:pt idx="52">
                  <c:v>0.0021166804</c:v>
                </c:pt>
                <c:pt idx="53">
                  <c:v>0.0036501907</c:v>
                </c:pt>
                <c:pt idx="54">
                  <c:v>0.006017058</c:v>
                </c:pt>
                <c:pt idx="55">
                  <c:v>0.0095118812</c:v>
                </c:pt>
                <c:pt idx="56">
                  <c:v>0.0144643421</c:v>
                </c:pt>
                <c:pt idx="57">
                  <c:v>0.0212202772</c:v>
                </c:pt>
                <c:pt idx="58">
                  <c:v>0.0301177308</c:v>
                </c:pt>
                <c:pt idx="59">
                  <c:v>0.0414611222</c:v>
                </c:pt>
                <c:pt idx="60">
                  <c:v>0.0554967139</c:v>
                </c:pt>
                <c:pt idx="61">
                  <c:v>0.0723919796</c:v>
                </c:pt>
                <c:pt idx="62">
                  <c:v>0.0922220264</c:v>
                </c:pt>
                <c:pt idx="63">
                  <c:v>0.1149630865</c:v>
                </c:pt>
                <c:pt idx="64">
                  <c:v>0.1404941952</c:v>
                </c:pt>
                <c:pt idx="65">
                  <c:v>0.1686056482</c:v>
                </c:pt>
                <c:pt idx="66">
                  <c:v>0.1990127449</c:v>
                </c:pt>
                <c:pt idx="67">
                  <c:v>0.2313727649</c:v>
                </c:pt>
                <c:pt idx="68">
                  <c:v>0.2653045425</c:v>
                </c:pt>
                <c:pt idx="69">
                  <c:v>0.3004063862</c:v>
                </c:pt>
                <c:pt idx="70">
                  <c:v>0.3362740022</c:v>
                </c:pt>
                <c:pt idx="71">
                  <c:v>0.3725145719</c:v>
                </c:pt>
                <c:pt idx="72">
                  <c:v>0.4087603599</c:v>
                </c:pt>
                <c:pt idx="73">
                  <c:v>0.444675715</c:v>
                </c:pt>
                <c:pt idx="74">
                  <c:v>0.479963919</c:v>
                </c:pt>
                <c:pt idx="75">
                  <c:v>0.5143711221</c:v>
                </c:pt>
                <c:pt idx="76">
                  <c:v>0.5476855934</c:v>
                </c:pt>
                <c:pt idx="77">
                  <c:v>0.5797381589</c:v>
                </c:pt>
                <c:pt idx="78">
                  <c:v>0.610400144</c:v>
                </c:pt>
                <c:pt idx="79">
                  <c:v>0.6395788612</c:v>
                </c:pt>
                <c:pt idx="80">
                  <c:v>0.6672144239</c:v>
                </c:pt>
                <c:pt idx="81">
                  <c:v>0.6932768825</c:v>
                </c:pt>
                <c:pt idx="82">
                  <c:v>0.7177601699</c:v>
                </c:pt>
                <c:pt idx="83">
                  <c:v>0.7406781721</c:v>
                </c:pt>
                <c:pt idx="84">
                  <c:v>0.7620627385</c:v>
                </c:pt>
                <c:pt idx="85">
                  <c:v>0.7819586296</c:v>
                </c:pt>
                <c:pt idx="86">
                  <c:v>0.800421199</c:v>
                </c:pt>
                <c:pt idx="87">
                  <c:v>0.8175114459</c:v>
                </c:pt>
                <c:pt idx="88">
                  <c:v>0.8332989802</c:v>
                </c:pt>
                <c:pt idx="89">
                  <c:v>0.8478540078</c:v>
                </c:pt>
                <c:pt idx="90">
                  <c:v>0.8612485883</c:v>
                </c:pt>
                <c:pt idx="91">
                  <c:v>0.8735558408</c:v>
                </c:pt>
                <c:pt idx="92">
                  <c:v>0.8848474651</c:v>
                </c:pt>
                <c:pt idx="93">
                  <c:v>0.895193874</c:v>
                </c:pt>
                <c:pt idx="94">
                  <c:v>0.9046624839</c:v>
                </c:pt>
                <c:pt idx="95">
                  <c:v>0.9133187105</c:v>
                </c:pt>
                <c:pt idx="96">
                  <c:v>0.9212254506</c:v>
                </c:pt>
                <c:pt idx="97">
                  <c:v>0.9284384293</c:v>
                </c:pt>
                <c:pt idx="98">
                  <c:v>0.9350159616</c:v>
                </c:pt>
                <c:pt idx="99">
                  <c:v>0.9410089543</c:v>
                </c:pt>
                <c:pt idx="100">
                  <c:v>0.9464659272</c:v>
                </c:pt>
                <c:pt idx="101">
                  <c:v>0.9514307796</c:v>
                </c:pt>
                <c:pt idx="102">
                  <c:v>0.955946616</c:v>
                </c:pt>
                <c:pt idx="103">
                  <c:v>0.960051903</c:v>
                </c:pt>
                <c:pt idx="104">
                  <c:v>0.9637819224</c:v>
                </c:pt>
                <c:pt idx="105">
                  <c:v>0.9671696834</c:v>
                </c:pt>
                <c:pt idx="106">
                  <c:v>0.9702454391</c:v>
                </c:pt>
                <c:pt idx="107">
                  <c:v>0.9730376235</c:v>
                </c:pt>
                <c:pt idx="108">
                  <c:v>0.9755708604</c:v>
                </c:pt>
                <c:pt idx="109">
                  <c:v>0.977868921</c:v>
                </c:pt>
                <c:pt idx="110">
                  <c:v>0.9799531858</c:v>
                </c:pt>
                <c:pt idx="111">
                  <c:v>0.9818429721</c:v>
                </c:pt>
                <c:pt idx="112">
                  <c:v>0.9835561718</c:v>
                </c:pt>
                <c:pt idx="113">
                  <c:v>0.9851088502</c:v>
                </c:pt>
                <c:pt idx="114">
                  <c:v>0.9865162586</c:v>
                </c:pt>
                <c:pt idx="115">
                  <c:v>0.9877913894</c:v>
                </c:pt>
                <c:pt idx="116">
                  <c:v>0.9889461214</c:v>
                </c:pt>
                <c:pt idx="117">
                  <c:v>0.9899928482</c:v>
                </c:pt>
                <c:pt idx="118">
                  <c:v>0.9909407453</c:v>
                </c:pt>
                <c:pt idx="119">
                  <c:v>0.9917992908</c:v>
                </c:pt>
                <c:pt idx="120">
                  <c:v>0.9925767782</c:v>
                </c:pt>
                <c:pt idx="121">
                  <c:v>0.9932805413</c:v>
                </c:pt>
                <c:pt idx="122">
                  <c:v>0.9939180701</c:v>
                </c:pt>
                <c:pt idx="123">
                  <c:v>0.9944952278</c:v>
                </c:pt>
                <c:pt idx="124">
                  <c:v>0.9950175466</c:v>
                </c:pt>
                <c:pt idx="125">
                  <c:v>0.9954900455</c:v>
                </c:pt>
                <c:pt idx="126">
                  <c:v>0.9959192452</c:v>
                </c:pt>
                <c:pt idx="127">
                  <c:v>0.9963062786</c:v>
                </c:pt>
                <c:pt idx="128">
                  <c:v>0.9966572173</c:v>
                </c:pt>
                <c:pt idx="129">
                  <c:v>0.9969749953</c:v>
                </c:pt>
                <c:pt idx="130">
                  <c:v>0.9972623163</c:v>
                </c:pt>
                <c:pt idx="131">
                  <c:v>0.9975222465</c:v>
                </c:pt>
                <c:pt idx="132">
                  <c:v>0.9977580957</c:v>
                </c:pt>
                <c:pt idx="133">
                  <c:v>0.9979710369</c:v>
                </c:pt>
                <c:pt idx="134">
                  <c:v>0.9981642688</c:v>
                </c:pt>
                <c:pt idx="135">
                  <c:v>0.9983386132</c:v>
                </c:pt>
                <c:pt idx="136">
                  <c:v>0.9984965604</c:v>
                </c:pt>
                <c:pt idx="137">
                  <c:v>0.9986395312</c:v>
                </c:pt>
                <c:pt idx="138">
                  <c:v>0.9987690674</c:v>
                </c:pt>
                <c:pt idx="139">
                  <c:v>0.9988861165</c:v>
                </c:pt>
                <c:pt idx="140">
                  <c:v>0.9989919841</c:v>
                </c:pt>
                <c:pt idx="141">
                  <c:v>0.9990884534</c:v>
                </c:pt>
                <c:pt idx="142">
                  <c:v>0.9991745689</c:v>
                </c:pt>
                <c:pt idx="143">
                  <c:v>0.9992531869</c:v>
                </c:pt>
                <c:pt idx="144">
                  <c:v>0.9993240673</c:v>
                </c:pt>
                <c:pt idx="145">
                  <c:v>0.9993885191</c:v>
                </c:pt>
                <c:pt idx="146">
                  <c:v>0.9994466603</c:v>
                </c:pt>
                <c:pt idx="147">
                  <c:v>0.9994994429</c:v>
                </c:pt>
                <c:pt idx="148">
                  <c:v>0.9995468662</c:v>
                </c:pt>
                <c:pt idx="149">
                  <c:v>0.9995898827</c:v>
                </c:pt>
                <c:pt idx="150">
                  <c:v>0.9996290876</c:v>
                </c:pt>
                <c:pt idx="151">
                  <c:v>0.9996644806</c:v>
                </c:pt>
                <c:pt idx="152">
                  <c:v>0.9996962996</c:v>
                </c:pt>
                <c:pt idx="153">
                  <c:v>0.9997251401</c:v>
                </c:pt>
                <c:pt idx="154">
                  <c:v>0.9997513595</c:v>
                </c:pt>
                <c:pt idx="155">
                  <c:v>0.9997749575</c:v>
                </c:pt>
                <c:pt idx="156">
                  <c:v>0.9997964107</c:v>
                </c:pt>
                <c:pt idx="157">
                  <c:v>0.999815719</c:v>
                </c:pt>
                <c:pt idx="158">
                  <c:v>0.9998331205</c:v>
                </c:pt>
                <c:pt idx="159">
                  <c:v>0.9998494497</c:v>
                </c:pt>
                <c:pt idx="160">
                  <c:v>0.9998635144</c:v>
                </c:pt>
                <c:pt idx="161">
                  <c:v>0.9998763874</c:v>
                </c:pt>
                <c:pt idx="162">
                  <c:v>0.999888307</c:v>
                </c:pt>
                <c:pt idx="163">
                  <c:v>0.9998989155</c:v>
                </c:pt>
                <c:pt idx="164">
                  <c:v>0.9999083321</c:v>
                </c:pt>
                <c:pt idx="165">
                  <c:v>0.9999170337</c:v>
                </c:pt>
                <c:pt idx="166">
                  <c:v>0.9999249009</c:v>
                </c:pt>
                <c:pt idx="167">
                  <c:v>0.9999324106</c:v>
                </c:pt>
                <c:pt idx="168">
                  <c:v>0.9999387283</c:v>
                </c:pt>
                <c:pt idx="169">
                  <c:v>0.9999445692</c:v>
                </c:pt>
                <c:pt idx="170">
                  <c:v>0.9999498141</c:v>
                </c:pt>
                <c:pt idx="171">
                  <c:v>0.9999545823</c:v>
                </c:pt>
                <c:pt idx="172">
                  <c:v>0.9999587544</c:v>
                </c:pt>
                <c:pt idx="173">
                  <c:v>0.9999628074</c:v>
                </c:pt>
                <c:pt idx="174">
                  <c:v>0.9999663835</c:v>
                </c:pt>
                <c:pt idx="175">
                  <c:v>0.9999694829</c:v>
                </c:pt>
                <c:pt idx="176">
                  <c:v>0.999972463</c:v>
                </c:pt>
                <c:pt idx="177">
                  <c:v>0.9999750856</c:v>
                </c:pt>
                <c:pt idx="178">
                  <c:v>0.9999775889</c:v>
                </c:pt>
                <c:pt idx="179">
                  <c:v>0.9999796154</c:v>
                </c:pt>
                <c:pt idx="180">
                  <c:v>0.9999814035</c:v>
                </c:pt>
                <c:pt idx="181">
                  <c:v>0.99998343</c:v>
                </c:pt>
                <c:pt idx="182">
                  <c:v>0.9999848605</c:v>
                </c:pt>
                <c:pt idx="183">
                  <c:v>0.9999865294</c:v>
                </c:pt>
                <c:pt idx="184">
                  <c:v>0.9999876023</c:v>
                </c:pt>
                <c:pt idx="185">
                  <c:v>0.9999887944</c:v>
                </c:pt>
                <c:pt idx="186">
                  <c:v>0.9999901057</c:v>
                </c:pt>
                <c:pt idx="187">
                  <c:v>0.9999907017</c:v>
                </c:pt>
                <c:pt idx="188">
                  <c:v>0.9999916554</c:v>
                </c:pt>
                <c:pt idx="189">
                  <c:v>0.9999927283</c:v>
                </c:pt>
                <c:pt idx="190">
                  <c:v>0.9999933243</c:v>
                </c:pt>
                <c:pt idx="191">
                  <c:v>0.9999938011</c:v>
                </c:pt>
                <c:pt idx="192">
                  <c:v>0.9999945164</c:v>
                </c:pt>
                <c:pt idx="193">
                  <c:v>0.9999951124</c:v>
                </c:pt>
                <c:pt idx="194">
                  <c:v>0.9999959469</c:v>
                </c:pt>
                <c:pt idx="195">
                  <c:v>0.9999961853</c:v>
                </c:pt>
                <c:pt idx="196">
                  <c:v>0.9999964237</c:v>
                </c:pt>
                <c:pt idx="197">
                  <c:v>0.9999966621</c:v>
                </c:pt>
                <c:pt idx="198">
                  <c:v>0.9999969006</c:v>
                </c:pt>
                <c:pt idx="199">
                  <c:v>0.9999972582</c:v>
                </c:pt>
              </c:numCache>
            </c:numRef>
          </c:yVal>
          <c:smooth val="0"/>
        </c:ser>
        <c:ser>
          <c:idx val="9"/>
          <c:order val="1"/>
          <c:tx>
            <c:strRef>
              <c:f>Cayley!$K$1</c:f>
              <c:strCache>
                <c:ptCount val="1"/>
                <c:pt idx="0">
                  <c:v>n=100</c:v>
                </c:pt>
              </c:strCache>
            </c:strRef>
          </c:tx>
          <c:spPr>
            <a:ln w="12700">
              <a:solidFill>
                <a:schemeClr val="tx1"/>
              </a:solidFill>
            </a:ln>
          </c:spPr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Cayley!$A$2:$A$201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Cayley!$K$2:$K$201</c:f>
              <c:numCache>
                <c:formatCode>0.00E+00</c:formatCode>
                <c:ptCount val="200"/>
                <c:pt idx="0">
                  <c:v>2.76494000000016E-158</c:v>
                </c:pt>
                <c:pt idx="1">
                  <c:v>3.54671000000024E-154</c:v>
                </c:pt>
                <c:pt idx="2">
                  <c:v>4.3772700000003E-150</c:v>
                </c:pt>
                <c:pt idx="3">
                  <c:v>5.18241000000031E-146</c:v>
                </c:pt>
                <c:pt idx="4">
                  <c:v>5.86738000000031E-142</c:v>
                </c:pt>
                <c:pt idx="5">
                  <c:v>6.33130000000039E-138</c:v>
                </c:pt>
                <c:pt idx="6">
                  <c:v>6.48851000000039E-134</c:v>
                </c:pt>
                <c:pt idx="7">
                  <c:v>6.29188000000031E-130</c:v>
                </c:pt>
                <c:pt idx="8">
                  <c:v>5.75028000000031E-126</c:v>
                </c:pt>
                <c:pt idx="9">
                  <c:v>4.93252000000024E-122</c:v>
                </c:pt>
                <c:pt idx="10">
                  <c:v>3.95391000000016E-118</c:v>
                </c:pt>
                <c:pt idx="11">
                  <c:v>2.94832000000016E-114</c:v>
                </c:pt>
                <c:pt idx="12">
                  <c:v>2.03530000000008E-110</c:v>
                </c:pt>
                <c:pt idx="13">
                  <c:v>1.29423000000008E-106</c:v>
                </c:pt>
                <c:pt idx="14">
                  <c:v>7.54146000000031E-103</c:v>
                </c:pt>
                <c:pt idx="15">
                  <c:v>4.00495000000016E-99</c:v>
                </c:pt>
                <c:pt idx="16">
                  <c:v>1.92748000000008E-95</c:v>
                </c:pt>
                <c:pt idx="17">
                  <c:v>8.35799000000032E-92</c:v>
                </c:pt>
                <c:pt idx="18">
                  <c:v>3.24581000000008E-88</c:v>
                </c:pt>
                <c:pt idx="19">
                  <c:v>1.12195E-84</c:v>
                </c:pt>
                <c:pt idx="20">
                  <c:v>3.43018000000008E-81</c:v>
                </c:pt>
                <c:pt idx="21">
                  <c:v>9.21628000000028E-78</c:v>
                </c:pt>
                <c:pt idx="22">
                  <c:v>2.16203000000008E-74</c:v>
                </c:pt>
                <c:pt idx="23">
                  <c:v>4.39924000000016E-71</c:v>
                </c:pt>
                <c:pt idx="24">
                  <c:v>7.71329000000024E-68</c:v>
                </c:pt>
                <c:pt idx="25">
                  <c:v>1.15769E-64</c:v>
                </c:pt>
                <c:pt idx="26">
                  <c:v>1.47778E-61</c:v>
                </c:pt>
                <c:pt idx="27">
                  <c:v>1.59409E-58</c:v>
                </c:pt>
                <c:pt idx="28">
                  <c:v>1.4441E-55</c:v>
                </c:pt>
                <c:pt idx="29">
                  <c:v>1.0921E-52</c:v>
                </c:pt>
                <c:pt idx="30">
                  <c:v>6.8552000000001E-50</c:v>
                </c:pt>
                <c:pt idx="31">
                  <c:v>3.55257000000008E-47</c:v>
                </c:pt>
                <c:pt idx="32">
                  <c:v>1.51243E-44</c:v>
                </c:pt>
                <c:pt idx="33">
                  <c:v>5.26587000000008E-42</c:v>
                </c:pt>
                <c:pt idx="34">
                  <c:v>1.4935E-39</c:v>
                </c:pt>
                <c:pt idx="35">
                  <c:v>3.43889E-37</c:v>
                </c:pt>
                <c:pt idx="36">
                  <c:v>6.41101000000008E-35</c:v>
                </c:pt>
                <c:pt idx="37">
                  <c:v>9.65706000000008E-33</c:v>
                </c:pt>
                <c:pt idx="38">
                  <c:v>1.17384E-30</c:v>
                </c:pt>
                <c:pt idx="39">
                  <c:v>1.15075E-28</c:v>
                </c:pt>
                <c:pt idx="40">
                  <c:v>9.10064000000008E-27</c:v>
                </c:pt>
                <c:pt idx="41">
                  <c:v>5.81211000000008E-25</c:v>
                </c:pt>
                <c:pt idx="42">
                  <c:v>3.00308E-23</c:v>
                </c:pt>
                <c:pt idx="43">
                  <c:v>1.25867E-21</c:v>
                </c:pt>
                <c:pt idx="44">
                  <c:v>4.29377E-20</c:v>
                </c:pt>
                <c:pt idx="45">
                  <c:v>1.19712E-18</c:v>
                </c:pt>
                <c:pt idx="46">
                  <c:v>2.74086E-17</c:v>
                </c:pt>
                <c:pt idx="47">
                  <c:v>5.18131E-16</c:v>
                </c:pt>
                <c:pt idx="48">
                  <c:v>8.13561000000002E-15</c:v>
                </c:pt>
                <c:pt idx="49">
                  <c:v>1.06793E-13</c:v>
                </c:pt>
                <c:pt idx="50">
                  <c:v>1.18001E-12</c:v>
                </c:pt>
                <c:pt idx="51">
                  <c:v>1.10546E-11</c:v>
                </c:pt>
                <c:pt idx="52">
                  <c:v>8.84616E-11</c:v>
                </c:pt>
                <c:pt idx="53">
                  <c:v>6.09305E-10</c:v>
                </c:pt>
                <c:pt idx="54">
                  <c:v>3.64033E-9</c:v>
                </c:pt>
                <c:pt idx="55">
                  <c:v>1.90126E-8</c:v>
                </c:pt>
                <c:pt idx="56">
                  <c:v>8.74767E-8</c:v>
                </c:pt>
                <c:pt idx="57">
                  <c:v>3.57274E-7</c:v>
                </c:pt>
                <c:pt idx="58">
                  <c:v>1.30502E-6</c:v>
                </c:pt>
                <c:pt idx="59">
                  <c:v>4.29435E-6</c:v>
                </c:pt>
                <c:pt idx="60">
                  <c:v>1.28205E-5</c:v>
                </c:pt>
                <c:pt idx="61">
                  <c:v>3.49607E-5</c:v>
                </c:pt>
                <c:pt idx="62">
                  <c:v>8.76485E-5</c:v>
                </c:pt>
                <c:pt idx="63" formatCode="General">
                  <c:v>0.000203276</c:v>
                </c:pt>
                <c:pt idx="64" formatCode="General">
                  <c:v>0.000438683</c:v>
                </c:pt>
                <c:pt idx="65" formatCode="General">
                  <c:v>0.000885827</c:v>
                </c:pt>
                <c:pt idx="66" formatCode="General">
                  <c:v>0.00168247</c:v>
                </c:pt>
                <c:pt idx="67" formatCode="General">
                  <c:v>0.00302045</c:v>
                </c:pt>
                <c:pt idx="68" formatCode="General">
                  <c:v>0.00514884</c:v>
                </c:pt>
                <c:pt idx="69" formatCode="General">
                  <c:v>0.00836984</c:v>
                </c:pt>
                <c:pt idx="70" formatCode="General">
                  <c:v>0.0130262</c:v>
                </c:pt>
                <c:pt idx="71" formatCode="General">
                  <c:v>0.0194809</c:v>
                </c:pt>
                <c:pt idx="72" formatCode="General">
                  <c:v>0.0280915</c:v>
                </c:pt>
                <c:pt idx="73" formatCode="General">
                  <c:v>0.0391813</c:v>
                </c:pt>
                <c:pt idx="74" formatCode="General">
                  <c:v>0.0530131</c:v>
                </c:pt>
                <c:pt idx="75" formatCode="General">
                  <c:v>0.0697667</c:v>
                </c:pt>
                <c:pt idx="76" formatCode="General">
                  <c:v>0.0895241</c:v>
                </c:pt>
                <c:pt idx="77" formatCode="General">
                  <c:v>0.112263</c:v>
                </c:pt>
                <c:pt idx="78" formatCode="General">
                  <c:v>0.137859</c:v>
                </c:pt>
                <c:pt idx="79" formatCode="General">
                  <c:v>0.166095</c:v>
                </c:pt>
                <c:pt idx="80" formatCode="General">
                  <c:v>0.196675</c:v>
                </c:pt>
                <c:pt idx="81" formatCode="General">
                  <c:v>0.229246</c:v>
                </c:pt>
                <c:pt idx="82" formatCode="General">
                  <c:v>0.263414</c:v>
                </c:pt>
                <c:pt idx="83" formatCode="General">
                  <c:v>0.298765</c:v>
                </c:pt>
                <c:pt idx="84" formatCode="General">
                  <c:v>0.334885</c:v>
                </c:pt>
                <c:pt idx="85" formatCode="General">
                  <c:v>0.371372</c:v>
                </c:pt>
                <c:pt idx="86" formatCode="General">
                  <c:v>0.407852</c:v>
                </c:pt>
                <c:pt idx="87" formatCode="General">
                  <c:v>0.443985</c:v>
                </c:pt>
                <c:pt idx="88" formatCode="General">
                  <c:v>0.479469</c:v>
                </c:pt>
                <c:pt idx="89" formatCode="General">
                  <c:v>0.51405</c:v>
                </c:pt>
                <c:pt idx="90" formatCode="General">
                  <c:v>0.547516</c:v>
                </c:pt>
                <c:pt idx="91" formatCode="General">
                  <c:v>0.579697</c:v>
                </c:pt>
                <c:pt idx="92" formatCode="General">
                  <c:v>0.610465</c:v>
                </c:pt>
                <c:pt idx="93" formatCode="General">
                  <c:v>0.639731</c:v>
                </c:pt>
                <c:pt idx="94" formatCode="General">
                  <c:v>0.667435</c:v>
                </c:pt>
                <c:pt idx="95" formatCode="General">
                  <c:v>0.69355</c:v>
                </c:pt>
                <c:pt idx="96" formatCode="General">
                  <c:v>0.718072</c:v>
                </c:pt>
                <c:pt idx="97" formatCode="General">
                  <c:v>0.741017</c:v>
                </c:pt>
                <c:pt idx="98" formatCode="General">
                  <c:v>0.762418</c:v>
                </c:pt>
                <c:pt idx="99" formatCode="General">
                  <c:v>0.782322</c:v>
                </c:pt>
                <c:pt idx="100" formatCode="General">
                  <c:v>0.800785</c:v>
                </c:pt>
                <c:pt idx="101" formatCode="General">
                  <c:v>0.817872</c:v>
                </c:pt>
                <c:pt idx="102" formatCode="General">
                  <c:v>0.833651</c:v>
                </c:pt>
                <c:pt idx="103" formatCode="General">
                  <c:v>0.848194</c:v>
                </c:pt>
                <c:pt idx="104" formatCode="General">
                  <c:v>0.861575</c:v>
                </c:pt>
                <c:pt idx="105" formatCode="General">
                  <c:v>0.873867</c:v>
                </c:pt>
                <c:pt idx="106" formatCode="General">
                  <c:v>0.885142</c:v>
                </c:pt>
                <c:pt idx="107" formatCode="General">
                  <c:v>0.895471</c:v>
                </c:pt>
                <c:pt idx="108" formatCode="General">
                  <c:v>0.904923</c:v>
                </c:pt>
                <c:pt idx="109" formatCode="General">
                  <c:v>0.913562</c:v>
                </c:pt>
                <c:pt idx="110" formatCode="General">
                  <c:v>0.921451</c:v>
                </c:pt>
                <c:pt idx="111" formatCode="General">
                  <c:v>0.928649</c:v>
                </c:pt>
                <c:pt idx="112" formatCode="General">
                  <c:v>0.93521</c:v>
                </c:pt>
                <c:pt idx="113" formatCode="General">
                  <c:v>0.941188</c:v>
                </c:pt>
                <c:pt idx="114" formatCode="General">
                  <c:v>0.946631</c:v>
                </c:pt>
                <c:pt idx="115" formatCode="General">
                  <c:v>0.951583</c:v>
                </c:pt>
                <c:pt idx="116" formatCode="General">
                  <c:v>0.956086</c:v>
                </c:pt>
                <c:pt idx="117" formatCode="General">
                  <c:v>0.96018</c:v>
                </c:pt>
                <c:pt idx="118" formatCode="General">
                  <c:v>0.963899</c:v>
                </c:pt>
                <c:pt idx="119" formatCode="General">
                  <c:v>0.967277</c:v>
                </c:pt>
                <c:pt idx="120" formatCode="General">
                  <c:v>0.970343</c:v>
                </c:pt>
                <c:pt idx="121" formatCode="General">
                  <c:v>0.973127</c:v>
                </c:pt>
                <c:pt idx="122" formatCode="General">
                  <c:v>0.975652</c:v>
                </c:pt>
                <c:pt idx="123" formatCode="General">
                  <c:v>0.977943</c:v>
                </c:pt>
                <c:pt idx="124" formatCode="General">
                  <c:v>0.980021</c:v>
                </c:pt>
                <c:pt idx="125" formatCode="General">
                  <c:v>0.981905</c:v>
                </c:pt>
                <c:pt idx="126" formatCode="General">
                  <c:v>0.983612</c:v>
                </c:pt>
                <c:pt idx="127" formatCode="General">
                  <c:v>0.98516</c:v>
                </c:pt>
                <c:pt idx="128" formatCode="General">
                  <c:v>0.986562</c:v>
                </c:pt>
                <c:pt idx="129" formatCode="General">
                  <c:v>0.987833</c:v>
                </c:pt>
                <c:pt idx="130" formatCode="General">
                  <c:v>0.988985</c:v>
                </c:pt>
                <c:pt idx="131" formatCode="General">
                  <c:v>0.990028</c:v>
                </c:pt>
                <c:pt idx="132" formatCode="General">
                  <c:v>0.990972</c:v>
                </c:pt>
                <c:pt idx="133" formatCode="General">
                  <c:v>0.991828</c:v>
                </c:pt>
                <c:pt idx="134" formatCode="General">
                  <c:v>0.992603</c:v>
                </c:pt>
                <c:pt idx="135" formatCode="General">
                  <c:v>0.993304</c:v>
                </c:pt>
                <c:pt idx="136" formatCode="General">
                  <c:v>0.993939</c:v>
                </c:pt>
                <c:pt idx="137" formatCode="General">
                  <c:v>0.994514</c:v>
                </c:pt>
                <c:pt idx="138" formatCode="General">
                  <c:v>0.995035</c:v>
                </c:pt>
                <c:pt idx="139" formatCode="General">
                  <c:v>0.995507</c:v>
                </c:pt>
                <c:pt idx="140" formatCode="General">
                  <c:v>0.995933</c:v>
                </c:pt>
                <c:pt idx="141" formatCode="General">
                  <c:v>0.99632</c:v>
                </c:pt>
                <c:pt idx="142" formatCode="General">
                  <c:v>0.996669</c:v>
                </c:pt>
                <c:pt idx="143" formatCode="General">
                  <c:v>0.996986</c:v>
                </c:pt>
                <c:pt idx="144" formatCode="General">
                  <c:v>0.997272</c:v>
                </c:pt>
                <c:pt idx="145" formatCode="General">
                  <c:v>0.997531</c:v>
                </c:pt>
                <c:pt idx="146" formatCode="General">
                  <c:v>0.997766</c:v>
                </c:pt>
                <c:pt idx="147" formatCode="General">
                  <c:v>0.997978</c:v>
                </c:pt>
                <c:pt idx="148" formatCode="General">
                  <c:v>0.998171</c:v>
                </c:pt>
                <c:pt idx="149" formatCode="General">
                  <c:v>0.998345</c:v>
                </c:pt>
                <c:pt idx="150" formatCode="General">
                  <c:v>0.998502</c:v>
                </c:pt>
                <c:pt idx="151" formatCode="General">
                  <c:v>0.998644</c:v>
                </c:pt>
                <c:pt idx="152" formatCode="General">
                  <c:v>0.998773</c:v>
                </c:pt>
                <c:pt idx="153" formatCode="General">
                  <c:v>0.99889</c:v>
                </c:pt>
                <c:pt idx="154" formatCode="General">
                  <c:v>0.998996</c:v>
                </c:pt>
                <c:pt idx="155" formatCode="General">
                  <c:v>0.999091</c:v>
                </c:pt>
                <c:pt idx="156" formatCode="General">
                  <c:v>0.999178</c:v>
                </c:pt>
                <c:pt idx="157" formatCode="General">
                  <c:v>0.999256</c:v>
                </c:pt>
                <c:pt idx="158" formatCode="General">
                  <c:v>0.999327</c:v>
                </c:pt>
                <c:pt idx="159" formatCode="General">
                  <c:v>0.999391</c:v>
                </c:pt>
                <c:pt idx="160" formatCode="General">
                  <c:v>0.999449</c:v>
                </c:pt>
                <c:pt idx="161" formatCode="General">
                  <c:v>0.999501</c:v>
                </c:pt>
                <c:pt idx="162" formatCode="General">
                  <c:v>0.999549</c:v>
                </c:pt>
                <c:pt idx="163" formatCode="General">
                  <c:v>0.999592</c:v>
                </c:pt>
                <c:pt idx="164" formatCode="General">
                  <c:v>0.99963</c:v>
                </c:pt>
                <c:pt idx="165" formatCode="General">
                  <c:v>0.999666</c:v>
                </c:pt>
                <c:pt idx="166" formatCode="General">
                  <c:v>0.999697</c:v>
                </c:pt>
                <c:pt idx="167" formatCode="General">
                  <c:v>0.999726</c:v>
                </c:pt>
                <c:pt idx="168" formatCode="General">
                  <c:v>0.999752</c:v>
                </c:pt>
                <c:pt idx="169" formatCode="General">
                  <c:v>0.999776</c:v>
                </c:pt>
                <c:pt idx="170" formatCode="General">
                  <c:v>0.999797</c:v>
                </c:pt>
                <c:pt idx="171" formatCode="General">
                  <c:v>0.999816</c:v>
                </c:pt>
                <c:pt idx="172" formatCode="General">
                  <c:v>0.999834</c:v>
                </c:pt>
                <c:pt idx="173" formatCode="General">
                  <c:v>0.99985</c:v>
                </c:pt>
                <c:pt idx="174" formatCode="General">
                  <c:v>0.999864</c:v>
                </c:pt>
                <c:pt idx="175" formatCode="General">
                  <c:v>0.999877</c:v>
                </c:pt>
                <c:pt idx="176" formatCode="General">
                  <c:v>0.999889</c:v>
                </c:pt>
                <c:pt idx="177" formatCode="General">
                  <c:v>0.999899</c:v>
                </c:pt>
                <c:pt idx="178" formatCode="General">
                  <c:v>0.999909</c:v>
                </c:pt>
                <c:pt idx="179" formatCode="General">
                  <c:v>0.999918</c:v>
                </c:pt>
                <c:pt idx="180" formatCode="General">
                  <c:v>0.999925</c:v>
                </c:pt>
                <c:pt idx="181" formatCode="General">
                  <c:v>0.999932</c:v>
                </c:pt>
                <c:pt idx="182" formatCode="General">
                  <c:v>0.999939</c:v>
                </c:pt>
                <c:pt idx="183" formatCode="General">
                  <c:v>0.999945</c:v>
                </c:pt>
                <c:pt idx="184" formatCode="General">
                  <c:v>0.99995</c:v>
                </c:pt>
                <c:pt idx="185" formatCode="General">
                  <c:v>0.999955</c:v>
                </c:pt>
                <c:pt idx="186" formatCode="General">
                  <c:v>0.999959</c:v>
                </c:pt>
                <c:pt idx="187" formatCode="General">
                  <c:v>0.999963</c:v>
                </c:pt>
                <c:pt idx="188" formatCode="General">
                  <c:v>0.999966</c:v>
                </c:pt>
                <c:pt idx="189" formatCode="General">
                  <c:v>0.99997</c:v>
                </c:pt>
                <c:pt idx="190" formatCode="General">
                  <c:v>0.999973</c:v>
                </c:pt>
                <c:pt idx="191" formatCode="General">
                  <c:v>0.999975</c:v>
                </c:pt>
                <c:pt idx="192" formatCode="General">
                  <c:v>0.999978</c:v>
                </c:pt>
                <c:pt idx="193" formatCode="General">
                  <c:v>0.99998</c:v>
                </c:pt>
                <c:pt idx="194" formatCode="General">
                  <c:v>0.999982</c:v>
                </c:pt>
                <c:pt idx="195" formatCode="General">
                  <c:v>0.999983</c:v>
                </c:pt>
                <c:pt idx="196" formatCode="General">
                  <c:v>0.999985</c:v>
                </c:pt>
                <c:pt idx="197" formatCode="General">
                  <c:v>0.999986</c:v>
                </c:pt>
                <c:pt idx="198" formatCode="General">
                  <c:v>0.999988</c:v>
                </c:pt>
                <c:pt idx="199" formatCode="General">
                  <c:v>0.999989</c:v>
                </c:pt>
              </c:numCache>
            </c:numRef>
          </c:yVal>
          <c:smooth val="0"/>
        </c:ser>
        <c:ser>
          <c:idx val="10"/>
          <c:order val="2"/>
          <c:tx>
            <c:strRef>
              <c:f>Cayley!$L$1</c:f>
              <c:strCache>
                <c:ptCount val="1"/>
                <c:pt idx="0">
                  <c:v>n=150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Cayley!$A$2:$A$201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Cayley!$L$2:$L$201</c:f>
              <c:numCache>
                <c:formatCode>0.00E+00</c:formatCode>
                <c:ptCount val="200"/>
                <c:pt idx="0">
                  <c:v>7.41618000000078E-263</c:v>
                </c:pt>
                <c:pt idx="1">
                  <c:v>1.35261000000016E-256</c:v>
                </c:pt>
                <c:pt idx="2">
                  <c:v>2.36300000000024E-250</c:v>
                </c:pt>
                <c:pt idx="3">
                  <c:v>3.94064000000039E-244</c:v>
                </c:pt>
                <c:pt idx="4">
                  <c:v>6.25021000000056E-238</c:v>
                </c:pt>
                <c:pt idx="5">
                  <c:v>9.39198000000086E-232</c:v>
                </c:pt>
                <c:pt idx="6">
                  <c:v>1.33154000000011E-225</c:v>
                </c:pt>
                <c:pt idx="7">
                  <c:v>1.77328000000016E-219</c:v>
                </c:pt>
                <c:pt idx="8">
                  <c:v>2.20796000000016E-213</c:v>
                </c:pt>
                <c:pt idx="9">
                  <c:v>2.55766000000024E-207</c:v>
                </c:pt>
                <c:pt idx="10">
                  <c:v>2.74189000000024E-201</c:v>
                </c:pt>
                <c:pt idx="11">
                  <c:v>2.70522000000024E-195</c:v>
                </c:pt>
                <c:pt idx="12">
                  <c:v>2.44203000000016E-189</c:v>
                </c:pt>
                <c:pt idx="13">
                  <c:v>2.00452000000016E-183</c:v>
                </c:pt>
                <c:pt idx="14">
                  <c:v>1.48647000000008E-177</c:v>
                </c:pt>
                <c:pt idx="15">
                  <c:v>9.89049000000071E-172</c:v>
                </c:pt>
                <c:pt idx="16">
                  <c:v>5.8625700000004E-166</c:v>
                </c:pt>
                <c:pt idx="17">
                  <c:v>3.07265000000024E-160</c:v>
                </c:pt>
                <c:pt idx="18">
                  <c:v>1.41287000000008E-154</c:v>
                </c:pt>
                <c:pt idx="19">
                  <c:v>5.65355000000031E-149</c:v>
                </c:pt>
                <c:pt idx="20">
                  <c:v>1.95214000000008E-143</c:v>
                </c:pt>
                <c:pt idx="21">
                  <c:v>5.76606000000031E-138</c:v>
                </c:pt>
                <c:pt idx="22">
                  <c:v>1.44385000000008E-132</c:v>
                </c:pt>
                <c:pt idx="23">
                  <c:v>3.03686000000016E-127</c:v>
                </c:pt>
                <c:pt idx="24">
                  <c:v>5.31472000000023E-122</c:v>
                </c:pt>
                <c:pt idx="25">
                  <c:v>7.66483000000038E-117</c:v>
                </c:pt>
                <c:pt idx="26">
                  <c:v>9.0207900000004E-112</c:v>
                </c:pt>
                <c:pt idx="27">
                  <c:v>8.5786900000004E-107</c:v>
                </c:pt>
                <c:pt idx="28">
                  <c:v>6.52727000000023E-102</c:v>
                </c:pt>
                <c:pt idx="29">
                  <c:v>3.93447000000016E-97</c:v>
                </c:pt>
                <c:pt idx="30">
                  <c:v>1.86053000000008E-92</c:v>
                </c:pt>
                <c:pt idx="31">
                  <c:v>6.83602000000026E-88</c:v>
                </c:pt>
                <c:pt idx="32">
                  <c:v>1.93340000000008E-83</c:v>
                </c:pt>
                <c:pt idx="33">
                  <c:v>4.17122000000016E-79</c:v>
                </c:pt>
                <c:pt idx="34">
                  <c:v>6.80594000000024E-75</c:v>
                </c:pt>
                <c:pt idx="35">
                  <c:v>8.33062000000025E-71</c:v>
                </c:pt>
                <c:pt idx="36">
                  <c:v>7.59233000000023E-67</c:v>
                </c:pt>
                <c:pt idx="37">
                  <c:v>5.11717000000008E-63</c:v>
                </c:pt>
                <c:pt idx="38">
                  <c:v>2.53532000000008E-59</c:v>
                </c:pt>
                <c:pt idx="39">
                  <c:v>9.18673000000019E-56</c:v>
                </c:pt>
                <c:pt idx="40">
                  <c:v>2.42439000000008E-52</c:v>
                </c:pt>
                <c:pt idx="41">
                  <c:v>4.64515000000008E-49</c:v>
                </c:pt>
                <c:pt idx="42">
                  <c:v>6.44861000000008E-46</c:v>
                </c:pt>
                <c:pt idx="43">
                  <c:v>6.48059000000008E-43</c:v>
                </c:pt>
                <c:pt idx="44">
                  <c:v>4.71597000000008E-40</c:v>
                </c:pt>
                <c:pt idx="45">
                  <c:v>2.48873E-37</c:v>
                </c:pt>
                <c:pt idx="46">
                  <c:v>9.55000000000013E-35</c:v>
                </c:pt>
                <c:pt idx="47">
                  <c:v>2.675E-32</c:v>
                </c:pt>
                <c:pt idx="48">
                  <c:v>5.49690000000008E-30</c:v>
                </c:pt>
                <c:pt idx="49">
                  <c:v>8.33751000000008E-28</c:v>
                </c:pt>
                <c:pt idx="50">
                  <c:v>9.40105000000008E-26</c:v>
                </c:pt>
                <c:pt idx="51">
                  <c:v>7.94410000000008E-24</c:v>
                </c:pt>
                <c:pt idx="52">
                  <c:v>5.07592000000008E-22</c:v>
                </c:pt>
                <c:pt idx="53">
                  <c:v>2.47618E-20</c:v>
                </c:pt>
                <c:pt idx="54">
                  <c:v>9.31776000000008E-19</c:v>
                </c:pt>
                <c:pt idx="55">
                  <c:v>2.73395E-17</c:v>
                </c:pt>
                <c:pt idx="56">
                  <c:v>6.32523E-16</c:v>
                </c:pt>
                <c:pt idx="57">
                  <c:v>1.16719E-14</c:v>
                </c:pt>
                <c:pt idx="58">
                  <c:v>1.7379E-13</c:v>
                </c:pt>
                <c:pt idx="59">
                  <c:v>2.11249E-12</c:v>
                </c:pt>
                <c:pt idx="60">
                  <c:v>2.12075E-11</c:v>
                </c:pt>
                <c:pt idx="61">
                  <c:v>1.77865E-10</c:v>
                </c:pt>
                <c:pt idx="62">
                  <c:v>1.26032E-9</c:v>
                </c:pt>
                <c:pt idx="63">
                  <c:v>7.62818E-9</c:v>
                </c:pt>
                <c:pt idx="64">
                  <c:v>3.98584E-8</c:v>
                </c:pt>
                <c:pt idx="65">
                  <c:v>1.81641E-7</c:v>
                </c:pt>
                <c:pt idx="66">
                  <c:v>7.29042E-7</c:v>
                </c:pt>
                <c:pt idx="67">
                  <c:v>2.60129E-6</c:v>
                </c:pt>
                <c:pt idx="68">
                  <c:v>8.32463E-6</c:v>
                </c:pt>
                <c:pt idx="69">
                  <c:v>2.40944E-5</c:v>
                </c:pt>
                <c:pt idx="70">
                  <c:v>6.35717E-5</c:v>
                </c:pt>
                <c:pt idx="71" formatCode="General">
                  <c:v>0.000154034</c:v>
                </c:pt>
                <c:pt idx="72" formatCode="General">
                  <c:v>0.000345128</c:v>
                </c:pt>
                <c:pt idx="73" formatCode="General">
                  <c:v>0.000719698</c:v>
                </c:pt>
                <c:pt idx="74" formatCode="General">
                  <c:v>0.00140519</c:v>
                </c:pt>
                <c:pt idx="75" formatCode="General">
                  <c:v>0.00258313</c:v>
                </c:pt>
                <c:pt idx="76" formatCode="General">
                  <c:v>0.0044939</c:v>
                </c:pt>
                <c:pt idx="77" formatCode="General">
                  <c:v>0.00743416</c:v>
                </c:pt>
                <c:pt idx="78" formatCode="General">
                  <c:v>0.0117457</c:v>
                </c:pt>
                <c:pt idx="79" formatCode="General">
                  <c:v>0.0177957</c:v>
                </c:pt>
                <c:pt idx="80" formatCode="General">
                  <c:v>0.025951</c:v>
                </c:pt>
                <c:pt idx="81" formatCode="General">
                  <c:v>0.0365489</c:v>
                </c:pt>
                <c:pt idx="82" formatCode="General">
                  <c:v>0.0498691</c:v>
                </c:pt>
                <c:pt idx="83" formatCode="General">
                  <c:v>0.0661099</c:v>
                </c:pt>
                <c:pt idx="84" formatCode="General">
                  <c:v>0.085372</c:v>
                </c:pt>
                <c:pt idx="85" formatCode="General">
                  <c:v>0.10765</c:v>
                </c:pt>
                <c:pt idx="86" formatCode="General">
                  <c:v>0.132834</c:v>
                </c:pt>
                <c:pt idx="87" formatCode="General">
                  <c:v>0.160717</c:v>
                </c:pt>
                <c:pt idx="88" formatCode="General">
                  <c:v>0.191013</c:v>
                </c:pt>
                <c:pt idx="89" formatCode="General">
                  <c:v>0.223369</c:v>
                </c:pt>
                <c:pt idx="90" formatCode="General">
                  <c:v>0.257395</c:v>
                </c:pt>
                <c:pt idx="91" formatCode="General">
                  <c:v>0.292673</c:v>
                </c:pt>
                <c:pt idx="92" formatCode="General">
                  <c:v>0.328786</c:v>
                </c:pt>
                <c:pt idx="93" formatCode="General">
                  <c:v>0.365325</c:v>
                </c:pt>
                <c:pt idx="94" formatCode="General">
                  <c:v>0.401909</c:v>
                </c:pt>
                <c:pt idx="95" formatCode="General">
                  <c:v>0.438189</c:v>
                </c:pt>
                <c:pt idx="96" formatCode="General">
                  <c:v>0.473859</c:v>
                </c:pt>
                <c:pt idx="97" formatCode="General">
                  <c:v>0.508654</c:v>
                </c:pt>
                <c:pt idx="98" formatCode="General">
                  <c:v>0.542355</c:v>
                </c:pt>
                <c:pt idx="99" formatCode="General">
                  <c:v>0.574788</c:v>
                </c:pt>
                <c:pt idx="100" formatCode="General">
                  <c:v>0.605819</c:v>
                </c:pt>
                <c:pt idx="101" formatCode="General">
                  <c:v>0.635351</c:v>
                </c:pt>
                <c:pt idx="102" formatCode="General">
                  <c:v>0.663323</c:v>
                </c:pt>
                <c:pt idx="103" formatCode="General">
                  <c:v>0.689703</c:v>
                </c:pt>
                <c:pt idx="104" formatCode="General">
                  <c:v>0.714484</c:v>
                </c:pt>
                <c:pt idx="105" formatCode="General">
                  <c:v>0.73768</c:v>
                </c:pt>
                <c:pt idx="106" formatCode="General">
                  <c:v>0.759323</c:v>
                </c:pt>
                <c:pt idx="107" formatCode="General">
                  <c:v>0.779458</c:v>
                </c:pt>
                <c:pt idx="108" formatCode="General">
                  <c:v>0.798142</c:v>
                </c:pt>
                <c:pt idx="109" formatCode="General">
                  <c:v>0.815436</c:v>
                </c:pt>
                <c:pt idx="110" formatCode="General">
                  <c:v>0.83141</c:v>
                </c:pt>
                <c:pt idx="111" formatCode="General">
                  <c:v>0.846136</c:v>
                </c:pt>
                <c:pt idx="112" formatCode="General">
                  <c:v>0.859687</c:v>
                </c:pt>
                <c:pt idx="113" formatCode="General">
                  <c:v>0.872138</c:v>
                </c:pt>
                <c:pt idx="114" formatCode="General">
                  <c:v>0.88356</c:v>
                </c:pt>
                <c:pt idx="115" formatCode="General">
                  <c:v>0.894025</c:v>
                </c:pt>
                <c:pt idx="116" formatCode="General">
                  <c:v>0.903602</c:v>
                </c:pt>
                <c:pt idx="117" formatCode="General">
                  <c:v>0.912357</c:v>
                </c:pt>
                <c:pt idx="118" formatCode="General">
                  <c:v>0.920353</c:v>
                </c:pt>
                <c:pt idx="119" formatCode="General">
                  <c:v>0.927648</c:v>
                </c:pt>
                <c:pt idx="120" formatCode="General">
                  <c:v>0.9343</c:v>
                </c:pt>
                <c:pt idx="121" formatCode="General">
                  <c:v>0.94036</c:v>
                </c:pt>
                <c:pt idx="122" formatCode="General">
                  <c:v>0.945878</c:v>
                </c:pt>
                <c:pt idx="123" formatCode="General">
                  <c:v>0.950898</c:v>
                </c:pt>
                <c:pt idx="124" formatCode="General">
                  <c:v>0.955464</c:v>
                </c:pt>
                <c:pt idx="125" formatCode="General">
                  <c:v>0.959615</c:v>
                </c:pt>
                <c:pt idx="126" formatCode="General">
                  <c:v>0.963386</c:v>
                </c:pt>
                <c:pt idx="127" formatCode="General">
                  <c:v>0.966811</c:v>
                </c:pt>
                <c:pt idx="128" formatCode="General">
                  <c:v>0.969921</c:v>
                </c:pt>
                <c:pt idx="129" formatCode="General">
                  <c:v>0.972744</c:v>
                </c:pt>
                <c:pt idx="130" formatCode="General">
                  <c:v>0.975305</c:v>
                </c:pt>
                <c:pt idx="131" formatCode="General">
                  <c:v>0.977628</c:v>
                </c:pt>
                <c:pt idx="132" formatCode="General">
                  <c:v>0.979735</c:v>
                </c:pt>
                <c:pt idx="133" formatCode="General">
                  <c:v>0.981646</c:v>
                </c:pt>
                <c:pt idx="134" formatCode="General">
                  <c:v>0.983378</c:v>
                </c:pt>
                <c:pt idx="135" formatCode="General">
                  <c:v>0.984947</c:v>
                </c:pt>
                <c:pt idx="136" formatCode="General">
                  <c:v>0.98637</c:v>
                </c:pt>
                <c:pt idx="137" formatCode="General">
                  <c:v>0.987659</c:v>
                </c:pt>
                <c:pt idx="138" formatCode="General">
                  <c:v>0.988827</c:v>
                </c:pt>
                <c:pt idx="139" formatCode="General">
                  <c:v>0.989885</c:v>
                </c:pt>
                <c:pt idx="140" formatCode="General">
                  <c:v>0.990843</c:v>
                </c:pt>
                <c:pt idx="141" formatCode="General">
                  <c:v>0.99171</c:v>
                </c:pt>
                <c:pt idx="142" formatCode="General">
                  <c:v>0.992496</c:v>
                </c:pt>
                <c:pt idx="143" formatCode="General">
                  <c:v>0.993208</c:v>
                </c:pt>
                <c:pt idx="144" formatCode="General">
                  <c:v>0.993852</c:v>
                </c:pt>
                <c:pt idx="145" formatCode="General">
                  <c:v>0.994436</c:v>
                </c:pt>
                <c:pt idx="146" formatCode="General">
                  <c:v>0.994964</c:v>
                </c:pt>
                <c:pt idx="147" formatCode="General">
                  <c:v>0.995442</c:v>
                </c:pt>
                <c:pt idx="148" formatCode="General">
                  <c:v>0.995875</c:v>
                </c:pt>
                <c:pt idx="149" formatCode="General">
                  <c:v>0.996267</c:v>
                </c:pt>
                <c:pt idx="150" formatCode="General">
                  <c:v>0.996621</c:v>
                </c:pt>
                <c:pt idx="151" formatCode="General">
                  <c:v>0.996942</c:v>
                </c:pt>
                <c:pt idx="152" formatCode="General">
                  <c:v>0.997233</c:v>
                </c:pt>
                <c:pt idx="153" formatCode="General">
                  <c:v>0.997496</c:v>
                </c:pt>
                <c:pt idx="154" formatCode="General">
                  <c:v>0.997734</c:v>
                </c:pt>
                <c:pt idx="155" formatCode="General">
                  <c:v>0.997949</c:v>
                </c:pt>
                <c:pt idx="156" formatCode="General">
                  <c:v>0.998144</c:v>
                </c:pt>
                <c:pt idx="157" formatCode="General">
                  <c:v>0.998321</c:v>
                </c:pt>
                <c:pt idx="158" formatCode="General">
                  <c:v>0.99848</c:v>
                </c:pt>
                <c:pt idx="159" formatCode="General">
                  <c:v>0.998625</c:v>
                </c:pt>
                <c:pt idx="160" formatCode="General">
                  <c:v>0.998756</c:v>
                </c:pt>
                <c:pt idx="161" formatCode="General">
                  <c:v>0.998874</c:v>
                </c:pt>
                <c:pt idx="162" formatCode="General">
                  <c:v>0.998981</c:v>
                </c:pt>
                <c:pt idx="163" formatCode="General">
                  <c:v>0.999078</c:v>
                </c:pt>
                <c:pt idx="164" formatCode="General">
                  <c:v>0.999166</c:v>
                </c:pt>
                <c:pt idx="165" formatCode="General">
                  <c:v>0.999245</c:v>
                </c:pt>
                <c:pt idx="166" formatCode="General">
                  <c:v>0.999317</c:v>
                </c:pt>
                <c:pt idx="167" formatCode="General">
                  <c:v>0.999382</c:v>
                </c:pt>
                <c:pt idx="168" formatCode="General">
                  <c:v>0.999441</c:v>
                </c:pt>
                <c:pt idx="169" formatCode="General">
                  <c:v>0.999494</c:v>
                </c:pt>
                <c:pt idx="170" formatCode="General">
                  <c:v>0.999542</c:v>
                </c:pt>
                <c:pt idx="171" formatCode="General">
                  <c:v>0.999586</c:v>
                </c:pt>
                <c:pt idx="172" formatCode="General">
                  <c:v>0.999625</c:v>
                </c:pt>
                <c:pt idx="173" formatCode="General">
                  <c:v>0.999661</c:v>
                </c:pt>
                <c:pt idx="174" formatCode="General">
                  <c:v>0.999693</c:v>
                </c:pt>
                <c:pt idx="175" formatCode="General">
                  <c:v>0.999722</c:v>
                </c:pt>
                <c:pt idx="176" formatCode="General">
                  <c:v>0.999749</c:v>
                </c:pt>
                <c:pt idx="177" formatCode="General">
                  <c:v>0.999773</c:v>
                </c:pt>
                <c:pt idx="178" formatCode="General">
                  <c:v>0.999794</c:v>
                </c:pt>
                <c:pt idx="179" formatCode="General">
                  <c:v>0.999814</c:v>
                </c:pt>
                <c:pt idx="180" formatCode="General">
                  <c:v>0.999832</c:v>
                </c:pt>
                <c:pt idx="181" formatCode="General">
                  <c:v>0.999848</c:v>
                </c:pt>
                <c:pt idx="182" formatCode="General">
                  <c:v>0.999862</c:v>
                </c:pt>
                <c:pt idx="183" formatCode="General">
                  <c:v>0.999875</c:v>
                </c:pt>
                <c:pt idx="184" formatCode="General">
                  <c:v>0.999887</c:v>
                </c:pt>
                <c:pt idx="185" formatCode="General">
                  <c:v>0.999898</c:v>
                </c:pt>
                <c:pt idx="186" formatCode="General">
                  <c:v>0.999908</c:v>
                </c:pt>
                <c:pt idx="187" formatCode="General">
                  <c:v>0.999916</c:v>
                </c:pt>
                <c:pt idx="188" formatCode="General">
                  <c:v>0.999924</c:v>
                </c:pt>
                <c:pt idx="189" formatCode="General">
                  <c:v>0.999931</c:v>
                </c:pt>
                <c:pt idx="190" formatCode="General">
                  <c:v>0.999938</c:v>
                </c:pt>
                <c:pt idx="191" formatCode="General">
                  <c:v>0.999944</c:v>
                </c:pt>
                <c:pt idx="192" formatCode="General">
                  <c:v>0.999949</c:v>
                </c:pt>
                <c:pt idx="193" formatCode="General">
                  <c:v>0.999954</c:v>
                </c:pt>
                <c:pt idx="194" formatCode="General">
                  <c:v>0.999958</c:v>
                </c:pt>
                <c:pt idx="195" formatCode="General">
                  <c:v>0.999962</c:v>
                </c:pt>
                <c:pt idx="196" formatCode="General">
                  <c:v>0.999966</c:v>
                </c:pt>
                <c:pt idx="197" formatCode="General">
                  <c:v>0.999969</c:v>
                </c:pt>
                <c:pt idx="198" formatCode="General">
                  <c:v>0.999972</c:v>
                </c:pt>
                <c:pt idx="199" formatCode="General">
                  <c:v>0.999975</c:v>
                </c:pt>
              </c:numCache>
            </c:numRef>
          </c:yVal>
          <c:smooth val="0"/>
        </c:ser>
        <c:ser>
          <c:idx val="11"/>
          <c:order val="3"/>
          <c:tx>
            <c:strRef>
              <c:f>Cayley!$M$1</c:f>
              <c:strCache>
                <c:ptCount val="1"/>
                <c:pt idx="0">
                  <c:v>n=200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Cayley!$A$2:$A$201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Cayley!$M$2:$M$201</c:f>
              <c:numCache>
                <c:formatCode>General</c:formatCode>
                <c:ptCount val="200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 formatCode="0.00E+00">
                  <c:v>4.34529000000055E-308</c:v>
                </c:pt>
                <c:pt idx="9" formatCode="0.00E+00">
                  <c:v>6.98427000000079E-300</c:v>
                </c:pt>
                <c:pt idx="10" formatCode="0.00E+00">
                  <c:v>1.03170000000008E-291</c:v>
                </c:pt>
                <c:pt idx="11" formatCode="0.00E+00">
                  <c:v>1.39185000000016E-283</c:v>
                </c:pt>
                <c:pt idx="12" formatCode="0.00E+00">
                  <c:v>1.70355000000016E-275</c:v>
                </c:pt>
                <c:pt idx="13" formatCode="0.00E+00">
                  <c:v>1.87838000000016E-267</c:v>
                </c:pt>
                <c:pt idx="14" formatCode="0.00E+00">
                  <c:v>1.85201000000016E-259</c:v>
                </c:pt>
                <c:pt idx="15" formatCode="0.00E+00">
                  <c:v>1.62002000000016E-251</c:v>
                </c:pt>
                <c:pt idx="16" formatCode="0.00E+00">
                  <c:v>1.24685000000009E-243</c:v>
                </c:pt>
                <c:pt idx="17" formatCode="0.00E+00">
                  <c:v>8.37033000000078E-236</c:v>
                </c:pt>
                <c:pt idx="18" formatCode="0.00E+00">
                  <c:v>4.85651000000045E-228</c:v>
                </c:pt>
                <c:pt idx="19" formatCode="0.00E+00">
                  <c:v>2.41209000000024E-220</c:v>
                </c:pt>
                <c:pt idx="20" formatCode="0.00E+00">
                  <c:v>1.01529000000008E-212</c:v>
                </c:pt>
                <c:pt idx="21" formatCode="0.00E+00">
                  <c:v>3.58404000000032E-205</c:v>
                </c:pt>
                <c:pt idx="22" formatCode="0.00E+00">
                  <c:v>1.04957000000008E-197</c:v>
                </c:pt>
                <c:pt idx="23" formatCode="0.00E+00">
                  <c:v>2.52115000000024E-190</c:v>
                </c:pt>
                <c:pt idx="24" formatCode="0.00E+00">
                  <c:v>4.9098400000004E-183</c:v>
                </c:pt>
                <c:pt idx="25" formatCode="0.00E+00">
                  <c:v>7.65927000000055E-176</c:v>
                </c:pt>
                <c:pt idx="26" formatCode="0.00E+00">
                  <c:v>9.45345000000071E-169</c:v>
                </c:pt>
                <c:pt idx="27" formatCode="0.00E+00">
                  <c:v>9.11557000000064E-162</c:v>
                </c:pt>
                <c:pt idx="28" formatCode="0.00E+00">
                  <c:v>6.77911000000047E-155</c:v>
                </c:pt>
                <c:pt idx="29" formatCode="0.00E+00">
                  <c:v>3.83783000000024E-148</c:v>
                </c:pt>
                <c:pt idx="30" formatCode="0.00E+00">
                  <c:v>1.63230000000008E-141</c:v>
                </c:pt>
                <c:pt idx="31" formatCode="0.00E+00">
                  <c:v>5.1473100000003E-135</c:v>
                </c:pt>
                <c:pt idx="32" formatCode="0.00E+00">
                  <c:v>1.18770000000008E-128</c:v>
                </c:pt>
                <c:pt idx="33" formatCode="0.00E+00">
                  <c:v>1.97932000000008E-122</c:v>
                </c:pt>
                <c:pt idx="34" formatCode="0.00E+00">
                  <c:v>2.35209000000008E-116</c:v>
                </c:pt>
                <c:pt idx="35" formatCode="0.00E+00">
                  <c:v>1.96838000000008E-110</c:v>
                </c:pt>
                <c:pt idx="36" formatCode="0.00E+00">
                  <c:v>1.14623000000008E-104</c:v>
                </c:pt>
                <c:pt idx="37" formatCode="0.00E+00">
                  <c:v>4.59177000000016E-99</c:v>
                </c:pt>
                <c:pt idx="38" formatCode="0.00E+00">
                  <c:v>1.25192000000008E-93</c:v>
                </c:pt>
                <c:pt idx="39" formatCode="0.00E+00">
                  <c:v>2.30018000000008E-88</c:v>
                </c:pt>
                <c:pt idx="40" formatCode="0.00E+00">
                  <c:v>2.82258000000008E-83</c:v>
                </c:pt>
                <c:pt idx="41" formatCode="0.00E+00">
                  <c:v>2.29514000000008E-78</c:v>
                </c:pt>
                <c:pt idx="42" formatCode="0.00E+00">
                  <c:v>1.2284E-73</c:v>
                </c:pt>
                <c:pt idx="43" formatCode="0.00E+00">
                  <c:v>4.30422000000014E-69</c:v>
                </c:pt>
                <c:pt idx="44" formatCode="0.00E+00">
                  <c:v>9.83394000000023E-65</c:v>
                </c:pt>
                <c:pt idx="45" formatCode="0.00E+00">
                  <c:v>1.46128E-60</c:v>
                </c:pt>
                <c:pt idx="46" formatCode="0.00E+00">
                  <c:v>1.41083E-56</c:v>
                </c:pt>
                <c:pt idx="47" formatCode="0.00E+00">
                  <c:v>8.85515000000016E-53</c:v>
                </c:pt>
                <c:pt idx="48" formatCode="0.00E+00">
                  <c:v>3.62108000000008E-49</c:v>
                </c:pt>
                <c:pt idx="49" formatCode="0.00E+00">
                  <c:v>9.68359000000016E-46</c:v>
                </c:pt>
                <c:pt idx="50" formatCode="0.00E+00">
                  <c:v>1.70258E-42</c:v>
                </c:pt>
                <c:pt idx="51" formatCode="0.00E+00">
                  <c:v>1.98168E-39</c:v>
                </c:pt>
                <c:pt idx="52" formatCode="0.00E+00">
                  <c:v>1.53965E-36</c:v>
                </c:pt>
                <c:pt idx="53" formatCode="0.00E+00">
                  <c:v>8.0625000000001E-34</c:v>
                </c:pt>
                <c:pt idx="54" formatCode="0.00E+00">
                  <c:v>2.87686E-31</c:v>
                </c:pt>
                <c:pt idx="55" formatCode="0.00E+00">
                  <c:v>7.07927000000008E-29</c:v>
                </c:pt>
                <c:pt idx="56" formatCode="0.00E+00">
                  <c:v>1.21709E-26</c:v>
                </c:pt>
                <c:pt idx="57" formatCode="0.00E+00">
                  <c:v>1.48224E-24</c:v>
                </c:pt>
                <c:pt idx="58" formatCode="0.00E+00">
                  <c:v>1.29736E-22</c:v>
                </c:pt>
                <c:pt idx="59" formatCode="0.00E+00">
                  <c:v>8.28415000000008E-21</c:v>
                </c:pt>
                <c:pt idx="60" formatCode="0.00E+00">
                  <c:v>3.91862E-19</c:v>
                </c:pt>
                <c:pt idx="61" formatCode="0.00E+00">
                  <c:v>1.39461E-17</c:v>
                </c:pt>
                <c:pt idx="62" formatCode="0.00E+00">
                  <c:v>3.79278E-16</c:v>
                </c:pt>
                <c:pt idx="63" formatCode="0.00E+00">
                  <c:v>8.00520000000008E-15</c:v>
                </c:pt>
                <c:pt idx="64" formatCode="0.00E+00">
                  <c:v>1.33146E-13</c:v>
                </c:pt>
                <c:pt idx="65" formatCode="0.00E+00">
                  <c:v>1.77145E-12</c:v>
                </c:pt>
                <c:pt idx="66" formatCode="0.00E+00">
                  <c:v>1.91295E-11</c:v>
                </c:pt>
                <c:pt idx="67" formatCode="0.00E+00">
                  <c:v>1.70049E-10</c:v>
                </c:pt>
                <c:pt idx="68" formatCode="0.00E+00">
                  <c:v>1.26136E-9</c:v>
                </c:pt>
                <c:pt idx="69" formatCode="0.00E+00">
                  <c:v>7.90922E-9</c:v>
                </c:pt>
                <c:pt idx="70" formatCode="0.00E+00">
                  <c:v>4.24461E-8</c:v>
                </c:pt>
                <c:pt idx="71" formatCode="0.00E+00">
                  <c:v>1.97264E-7</c:v>
                </c:pt>
                <c:pt idx="72" formatCode="0.00E+00">
                  <c:v>8.0275E-7</c:v>
                </c:pt>
                <c:pt idx="73" formatCode="0.00E+00">
                  <c:v>2.89047E-6</c:v>
                </c:pt>
                <c:pt idx="74" formatCode="0.00E+00">
                  <c:v>9.29961E-6</c:v>
                </c:pt>
                <c:pt idx="75" formatCode="0.00E+00">
                  <c:v>2.69801E-5</c:v>
                </c:pt>
                <c:pt idx="76" formatCode="0.00E+00">
                  <c:v>7.11884E-5</c:v>
                </c:pt>
                <c:pt idx="77">
                  <c:v>0.000172191</c:v>
                </c:pt>
                <c:pt idx="78">
                  <c:v>0.000384629</c:v>
                </c:pt>
                <c:pt idx="79">
                  <c:v>0.000798842</c:v>
                </c:pt>
                <c:pt idx="80">
                  <c:v>0.00155239</c:v>
                </c:pt>
                <c:pt idx="81">
                  <c:v>0.00283909</c:v>
                </c:pt>
                <c:pt idx="82">
                  <c:v>0.00491264</c:v>
                </c:pt>
                <c:pt idx="83">
                  <c:v>0.00808234</c:v>
                </c:pt>
                <c:pt idx="84">
                  <c:v>0.0126999</c:v>
                </c:pt>
                <c:pt idx="85">
                  <c:v>0.0191379</c:v>
                </c:pt>
                <c:pt idx="86">
                  <c:v>0.0277626</c:v>
                </c:pt>
                <c:pt idx="87">
                  <c:v>0.0389041</c:v>
                </c:pt>
                <c:pt idx="88">
                  <c:v>0.0528287</c:v>
                </c:pt>
                <c:pt idx="89">
                  <c:v>0.0697161</c:v>
                </c:pt>
                <c:pt idx="90">
                  <c:v>0.0896447</c:v>
                </c:pt>
                <c:pt idx="91">
                  <c:v>0.112586</c:v>
                </c:pt>
                <c:pt idx="92">
                  <c:v>0.138406</c:v>
                </c:pt>
                <c:pt idx="93">
                  <c:v>0.166878</c:v>
                </c:pt>
                <c:pt idx="94">
                  <c:v>0.197696</c:v>
                </c:pt>
                <c:pt idx="95">
                  <c:v>0.230497</c:v>
                </c:pt>
                <c:pt idx="96">
                  <c:v>0.26488</c:v>
                </c:pt>
                <c:pt idx="97">
                  <c:v>0.300423</c:v>
                </c:pt>
                <c:pt idx="98">
                  <c:v>0.336708</c:v>
                </c:pt>
                <c:pt idx="99">
                  <c:v>0.37333</c:v>
                </c:pt>
                <c:pt idx="100">
                  <c:v>0.409914</c:v>
                </c:pt>
                <c:pt idx="101">
                  <c:v>0.446119</c:v>
                </c:pt>
                <c:pt idx="102">
                  <c:v>0.481647</c:v>
                </c:pt>
                <c:pt idx="103">
                  <c:v>0.516244</c:v>
                </c:pt>
                <c:pt idx="104">
                  <c:v>0.5497</c:v>
                </c:pt>
                <c:pt idx="105">
                  <c:v>0.58185</c:v>
                </c:pt>
                <c:pt idx="106">
                  <c:v>0.61257</c:v>
                </c:pt>
                <c:pt idx="107">
                  <c:v>0.641772</c:v>
                </c:pt>
                <c:pt idx="108">
                  <c:v>0.669401</c:v>
                </c:pt>
                <c:pt idx="109">
                  <c:v>0.695431</c:v>
                </c:pt>
                <c:pt idx="110">
                  <c:v>0.719862</c:v>
                </c:pt>
                <c:pt idx="111">
                  <c:v>0.742712</c:v>
                </c:pt>
                <c:pt idx="112">
                  <c:v>0.764016</c:v>
                </c:pt>
                <c:pt idx="113">
                  <c:v>0.783822</c:v>
                </c:pt>
                <c:pt idx="114">
                  <c:v>0.802189</c:v>
                </c:pt>
                <c:pt idx="115">
                  <c:v>0.819181</c:v>
                </c:pt>
                <c:pt idx="116">
                  <c:v>0.834868</c:v>
                </c:pt>
                <c:pt idx="117">
                  <c:v>0.849323</c:v>
                </c:pt>
                <c:pt idx="118">
                  <c:v>0.862619</c:v>
                </c:pt>
                <c:pt idx="119">
                  <c:v>0.874831</c:v>
                </c:pt>
                <c:pt idx="120">
                  <c:v>0.88603</c:v>
                </c:pt>
                <c:pt idx="121">
                  <c:v>0.896288</c:v>
                </c:pt>
                <c:pt idx="122">
                  <c:v>0.905673</c:v>
                </c:pt>
                <c:pt idx="123">
                  <c:v>0.91425</c:v>
                </c:pt>
                <c:pt idx="124">
                  <c:v>0.922081</c:v>
                </c:pt>
                <c:pt idx="125">
                  <c:v>0.929225</c:v>
                </c:pt>
                <c:pt idx="126">
                  <c:v>0.935737</c:v>
                </c:pt>
                <c:pt idx="127">
                  <c:v>0.941669</c:v>
                </c:pt>
                <c:pt idx="128">
                  <c:v>0.947069</c:v>
                </c:pt>
                <c:pt idx="129">
                  <c:v>0.951983</c:v>
                </c:pt>
                <c:pt idx="130">
                  <c:v>0.95645</c:v>
                </c:pt>
                <c:pt idx="131">
                  <c:v>0.960511</c:v>
                </c:pt>
                <c:pt idx="132">
                  <c:v>0.9642</c:v>
                </c:pt>
                <c:pt idx="133">
                  <c:v>0.967551</c:v>
                </c:pt>
                <c:pt idx="134">
                  <c:v>0.970593</c:v>
                </c:pt>
                <c:pt idx="135">
                  <c:v>0.973353</c:v>
                </c:pt>
                <c:pt idx="136">
                  <c:v>0.975858</c:v>
                </c:pt>
                <c:pt idx="137">
                  <c:v>0.97813</c:v>
                </c:pt>
                <c:pt idx="138">
                  <c:v>0.98019</c:v>
                </c:pt>
                <c:pt idx="139">
                  <c:v>0.982058</c:v>
                </c:pt>
                <c:pt idx="140">
                  <c:v>0.983752</c:v>
                </c:pt>
                <c:pt idx="141">
                  <c:v>0.985286</c:v>
                </c:pt>
                <c:pt idx="142">
                  <c:v>0.986677</c:v>
                </c:pt>
                <c:pt idx="143">
                  <c:v>0.987937</c:v>
                </c:pt>
                <c:pt idx="144">
                  <c:v>0.989079</c:v>
                </c:pt>
                <c:pt idx="145">
                  <c:v>0.990113</c:v>
                </c:pt>
                <c:pt idx="146">
                  <c:v>0.99105</c:v>
                </c:pt>
                <c:pt idx="147">
                  <c:v>0.991898</c:v>
                </c:pt>
                <c:pt idx="148">
                  <c:v>0.992666</c:v>
                </c:pt>
                <c:pt idx="149">
                  <c:v>0.993362</c:v>
                </c:pt>
                <c:pt idx="150">
                  <c:v>0.993991</c:v>
                </c:pt>
                <c:pt idx="151">
                  <c:v>0.994562</c:v>
                </c:pt>
                <c:pt idx="152">
                  <c:v>0.995078</c:v>
                </c:pt>
                <c:pt idx="153">
                  <c:v>0.995545</c:v>
                </c:pt>
                <c:pt idx="154">
                  <c:v>0.995968</c:v>
                </c:pt>
                <c:pt idx="155">
                  <c:v>0.996351</c:v>
                </c:pt>
                <c:pt idx="156">
                  <c:v>0.996698</c:v>
                </c:pt>
                <c:pt idx="157">
                  <c:v>0.997012</c:v>
                </c:pt>
                <c:pt idx="158">
                  <c:v>0.997296</c:v>
                </c:pt>
                <c:pt idx="159">
                  <c:v>0.997553</c:v>
                </c:pt>
                <c:pt idx="160">
                  <c:v>0.997785</c:v>
                </c:pt>
                <c:pt idx="161">
                  <c:v>0.997996</c:v>
                </c:pt>
                <c:pt idx="162">
                  <c:v>0.998186</c:v>
                </c:pt>
                <c:pt idx="163">
                  <c:v>0.998359</c:v>
                </c:pt>
                <c:pt idx="164">
                  <c:v>0.998515</c:v>
                </c:pt>
                <c:pt idx="165">
                  <c:v>0.998656</c:v>
                </c:pt>
                <c:pt idx="166">
                  <c:v>0.998784</c:v>
                </c:pt>
                <c:pt idx="167">
                  <c:v>0.9989</c:v>
                </c:pt>
                <c:pt idx="168">
                  <c:v>0.999004</c:v>
                </c:pt>
                <c:pt idx="169">
                  <c:v>0.999099</c:v>
                </c:pt>
                <c:pt idx="170">
                  <c:v>0.999185</c:v>
                </c:pt>
                <c:pt idx="171">
                  <c:v>0.999262</c:v>
                </c:pt>
                <c:pt idx="172">
                  <c:v>0.999332</c:v>
                </c:pt>
                <c:pt idx="173">
                  <c:v>0.999396</c:v>
                </c:pt>
                <c:pt idx="174">
                  <c:v>0.999453</c:v>
                </c:pt>
                <c:pt idx="175">
                  <c:v>0.999505</c:v>
                </c:pt>
                <c:pt idx="176">
                  <c:v>0.999552</c:v>
                </c:pt>
                <c:pt idx="177">
                  <c:v>0.999595</c:v>
                </c:pt>
                <c:pt idx="178">
                  <c:v>0.999634</c:v>
                </c:pt>
                <c:pt idx="179">
                  <c:v>0.999668</c:v>
                </c:pt>
                <c:pt idx="180">
                  <c:v>0.9997</c:v>
                </c:pt>
                <c:pt idx="181">
                  <c:v>0.999729</c:v>
                </c:pt>
                <c:pt idx="182">
                  <c:v>0.999754</c:v>
                </c:pt>
                <c:pt idx="183">
                  <c:v>0.999778</c:v>
                </c:pt>
                <c:pt idx="184">
                  <c:v>0.999799</c:v>
                </c:pt>
                <c:pt idx="185">
                  <c:v>0.999818</c:v>
                </c:pt>
                <c:pt idx="186">
                  <c:v>0.999835</c:v>
                </c:pt>
                <c:pt idx="187">
                  <c:v>0.999851</c:v>
                </c:pt>
                <c:pt idx="188">
                  <c:v>0.999865</c:v>
                </c:pt>
                <c:pt idx="189">
                  <c:v>0.999878</c:v>
                </c:pt>
                <c:pt idx="190">
                  <c:v>0.99989</c:v>
                </c:pt>
                <c:pt idx="191">
                  <c:v>0.9999</c:v>
                </c:pt>
                <c:pt idx="192">
                  <c:v>0.99991</c:v>
                </c:pt>
                <c:pt idx="193">
                  <c:v>0.999918</c:v>
                </c:pt>
                <c:pt idx="194">
                  <c:v>0.999926</c:v>
                </c:pt>
                <c:pt idx="195">
                  <c:v>0.999933</c:v>
                </c:pt>
                <c:pt idx="196">
                  <c:v>0.999939</c:v>
                </c:pt>
                <c:pt idx="197">
                  <c:v>0.999945</c:v>
                </c:pt>
                <c:pt idx="198">
                  <c:v>0.99995</c:v>
                </c:pt>
                <c:pt idx="199">
                  <c:v>0.999955</c:v>
                </c:pt>
              </c:numCache>
            </c:numRef>
          </c:yVal>
          <c:smooth val="0"/>
        </c:ser>
        <c:ser>
          <c:idx val="12"/>
          <c:order val="4"/>
          <c:tx>
            <c:strRef>
              <c:f>Cayley!$N$1</c:f>
              <c:strCache>
                <c:ptCount val="1"/>
                <c:pt idx="0">
                  <c:v>n=250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Cayley!$A$2:$A$201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Cayley!$N$2:$N$201</c:f>
              <c:numCache>
                <c:formatCode>General</c:formatCode>
                <c:ptCount val="200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 formatCode="0.00E+00">
                  <c:v>7.73914000000094E-307</c:v>
                </c:pt>
                <c:pt idx="19" formatCode="0.00E+00">
                  <c:v>4.96098000000055E-297</c:v>
                </c:pt>
                <c:pt idx="20" formatCode="0.00E+00">
                  <c:v>2.65698000000031E-287</c:v>
                </c:pt>
                <c:pt idx="21" formatCode="0.00E+00">
                  <c:v>1.17491000000016E-277</c:v>
                </c:pt>
                <c:pt idx="22" formatCode="0.00E+00">
                  <c:v>4.23662000000047E-268</c:v>
                </c:pt>
                <c:pt idx="23" formatCode="0.00E+00">
                  <c:v>1.22973000000016E-258</c:v>
                </c:pt>
                <c:pt idx="24" formatCode="0.00E+00">
                  <c:v>2.83478000000027E-249</c:v>
                </c:pt>
                <c:pt idx="25" formatCode="0.00E+00">
                  <c:v>5.11758000000047E-240</c:v>
                </c:pt>
                <c:pt idx="26" formatCode="0.00E+00">
                  <c:v>7.13104000000063E-231</c:v>
                </c:pt>
                <c:pt idx="27" formatCode="0.00E+00">
                  <c:v>7.55603000000072E-222</c:v>
                </c:pt>
                <c:pt idx="28" formatCode="0.00E+00">
                  <c:v>5.99533000000055E-213</c:v>
                </c:pt>
                <c:pt idx="29" formatCode="0.00E+00">
                  <c:v>3.50653000000032E-204</c:v>
                </c:pt>
                <c:pt idx="30" formatCode="0.00E+00">
                  <c:v>1.48771000000016E-195</c:v>
                </c:pt>
                <c:pt idx="31" formatCode="0.00E+00">
                  <c:v>4.50470000000039E-187</c:v>
                </c:pt>
                <c:pt idx="32" formatCode="0.00E+00">
                  <c:v>9.57578000000076E-179</c:v>
                </c:pt>
                <c:pt idx="33" formatCode="0.00E+00">
                  <c:v>1.40563000000008E-170</c:v>
                </c:pt>
                <c:pt idx="34" formatCode="0.00E+00">
                  <c:v>1.40149000000008E-162</c:v>
                </c:pt>
                <c:pt idx="35" formatCode="0.00E+00">
                  <c:v>9.33765000000063E-155</c:v>
                </c:pt>
                <c:pt idx="36" formatCode="0.00E+00">
                  <c:v>4.09095000000024E-147</c:v>
                </c:pt>
                <c:pt idx="37" formatCode="0.00E+00">
                  <c:v>1.16021000000008E-139</c:v>
                </c:pt>
                <c:pt idx="38" formatCode="0.00E+00">
                  <c:v>2.09795000000008E-132</c:v>
                </c:pt>
                <c:pt idx="39" formatCode="0.00E+00">
                  <c:v>2.38404000000013E-125</c:v>
                </c:pt>
                <c:pt idx="40" formatCode="0.00E+00">
                  <c:v>1.67948000000008E-118</c:v>
                </c:pt>
                <c:pt idx="41" formatCode="0.00E+00">
                  <c:v>7.24247000000031E-112</c:v>
                </c:pt>
                <c:pt idx="42" formatCode="0.00E+00">
                  <c:v>1.89000000000008E-105</c:v>
                </c:pt>
                <c:pt idx="43" formatCode="0.00E+00">
                  <c:v>2.95443000000013E-99</c:v>
                </c:pt>
                <c:pt idx="44" formatCode="0.00E+00">
                  <c:v>2.74239000000008E-93</c:v>
                </c:pt>
                <c:pt idx="45" formatCode="0.00E+00">
                  <c:v>1.50080000000008E-87</c:v>
                </c:pt>
                <c:pt idx="46" formatCode="0.00E+00">
                  <c:v>4.81604000000016E-82</c:v>
                </c:pt>
                <c:pt idx="47" formatCode="0.00E+00">
                  <c:v>9.02940000000028E-77</c:v>
                </c:pt>
                <c:pt idx="48" formatCode="0.00E+00">
                  <c:v>9.87370000000032E-72</c:v>
                </c:pt>
                <c:pt idx="49" formatCode="0.00E+00">
                  <c:v>6.29879000000016E-67</c:v>
                </c:pt>
                <c:pt idx="50" formatCode="0.00E+00">
                  <c:v>2.34942000000008E-62</c:v>
                </c:pt>
                <c:pt idx="51" formatCode="0.00E+00">
                  <c:v>5.14554000000009E-58</c:v>
                </c:pt>
                <c:pt idx="52" formatCode="0.00E+00">
                  <c:v>6.65835000000016E-54</c:v>
                </c:pt>
                <c:pt idx="53" formatCode="0.00E+00">
                  <c:v>5.13217000000008E-50</c:v>
                </c:pt>
                <c:pt idx="54" formatCode="0.00E+00">
                  <c:v>2.37995E-46</c:v>
                </c:pt>
                <c:pt idx="55" formatCode="0.00E+00">
                  <c:v>6.71811000000008E-43</c:v>
                </c:pt>
                <c:pt idx="56" formatCode="0.00E+00">
                  <c:v>1.1698E-39</c:v>
                </c:pt>
                <c:pt idx="57" formatCode="0.00E+00">
                  <c:v>1.27514E-36</c:v>
                </c:pt>
                <c:pt idx="58" formatCode="0.00E+00">
                  <c:v>8.84146000000008E-34</c:v>
                </c:pt>
                <c:pt idx="59" formatCode="0.00E+00">
                  <c:v>3.96655E-31</c:v>
                </c:pt>
                <c:pt idx="60" formatCode="0.00E+00">
                  <c:v>1.17222E-28</c:v>
                </c:pt>
                <c:pt idx="61" formatCode="0.00E+00">
                  <c:v>2.32479E-26</c:v>
                </c:pt>
                <c:pt idx="62" formatCode="0.00E+00">
                  <c:v>3.15369E-24</c:v>
                </c:pt>
                <c:pt idx="63" formatCode="0.00E+00">
                  <c:v>2.98346E-22</c:v>
                </c:pt>
                <c:pt idx="64" formatCode="0.00E+00">
                  <c:v>2.00695E-20</c:v>
                </c:pt>
                <c:pt idx="65" formatCode="0.00E+00">
                  <c:v>9.78789000000008E-19</c:v>
                </c:pt>
                <c:pt idx="66" formatCode="0.00E+00">
                  <c:v>3.52782E-17</c:v>
                </c:pt>
                <c:pt idx="67" formatCode="0.00E+00">
                  <c:v>9.57551000000008E-16</c:v>
                </c:pt>
                <c:pt idx="68" formatCode="0.00E+00">
                  <c:v>1.99355E-14</c:v>
                </c:pt>
                <c:pt idx="69" formatCode="0.00E+00">
                  <c:v>3.2406E-13</c:v>
                </c:pt>
                <c:pt idx="70" formatCode="0.00E+00">
                  <c:v>4.18406E-12</c:v>
                </c:pt>
                <c:pt idx="71" formatCode="0.00E+00">
                  <c:v>4.36191E-11</c:v>
                </c:pt>
                <c:pt idx="72" formatCode="0.00E+00">
                  <c:v>3.72962E-10</c:v>
                </c:pt>
                <c:pt idx="73" formatCode="0.00E+00">
                  <c:v>2.65473E-9</c:v>
                </c:pt>
                <c:pt idx="74" formatCode="0.00E+00">
                  <c:v>1.59533E-8</c:v>
                </c:pt>
                <c:pt idx="75" formatCode="0.00E+00">
                  <c:v>8.20179E-8</c:v>
                </c:pt>
                <c:pt idx="76" formatCode="0.00E+00">
                  <c:v>3.65253E-7</c:v>
                </c:pt>
                <c:pt idx="77" formatCode="0.00E+00">
                  <c:v>1.42548E-6</c:v>
                </c:pt>
                <c:pt idx="78" formatCode="0.00E+00">
                  <c:v>4.92855E-6</c:v>
                </c:pt>
                <c:pt idx="79" formatCode="0.00E+00">
                  <c:v>1.52495E-5</c:v>
                </c:pt>
                <c:pt idx="80" formatCode="0.00E+00">
                  <c:v>4.26229E-5</c:v>
                </c:pt>
                <c:pt idx="81">
                  <c:v>0.000108554</c:v>
                </c:pt>
                <c:pt idx="82">
                  <c:v>0.00025395</c:v>
                </c:pt>
                <c:pt idx="83">
                  <c:v>0.000549746</c:v>
                </c:pt>
                <c:pt idx="84">
                  <c:v>0.00110877</c:v>
                </c:pt>
                <c:pt idx="85">
                  <c:v>0.00209656</c:v>
                </c:pt>
                <c:pt idx="86">
                  <c:v>0.0037381</c:v>
                </c:pt>
                <c:pt idx="87">
                  <c:v>0.00631774</c:v>
                </c:pt>
                <c:pt idx="88">
                  <c:v>0.0101703</c:v>
                </c:pt>
                <c:pt idx="89">
                  <c:v>0.0156631</c:v>
                </c:pt>
                <c:pt idx="90">
                  <c:v>0.0231712</c:v>
                </c:pt>
                <c:pt idx="91">
                  <c:v>0.0330476</c:v>
                </c:pt>
                <c:pt idx="92">
                  <c:v>0.0455942</c:v>
                </c:pt>
                <c:pt idx="93">
                  <c:v>0.0610359</c:v>
                </c:pt>
                <c:pt idx="94">
                  <c:v>0.0795015</c:v>
                </c:pt>
                <c:pt idx="95">
                  <c:v>0.101014</c:v>
                </c:pt>
                <c:pt idx="96">
                  <c:v>0.125489</c:v>
                </c:pt>
                <c:pt idx="97">
                  <c:v>0.152741</c:v>
                </c:pt>
                <c:pt idx="98">
                  <c:v>0.182499</c:v>
                </c:pt>
                <c:pt idx="99">
                  <c:v>0.214424</c:v>
                </c:pt>
                <c:pt idx="100">
                  <c:v>0.248128</c:v>
                </c:pt>
                <c:pt idx="101">
                  <c:v>0.283195</c:v>
                </c:pt>
                <c:pt idx="102">
                  <c:v>0.319204</c:v>
                </c:pt>
                <c:pt idx="103">
                  <c:v>0.35574</c:v>
                </c:pt>
                <c:pt idx="104">
                  <c:v>0.392411</c:v>
                </c:pt>
                <c:pt idx="105">
                  <c:v>0.428859</c:v>
                </c:pt>
                <c:pt idx="106">
                  <c:v>0.464765</c:v>
                </c:pt>
                <c:pt idx="107">
                  <c:v>0.499852</c:v>
                </c:pt>
                <c:pt idx="108">
                  <c:v>0.533891</c:v>
                </c:pt>
                <c:pt idx="109">
                  <c:v>0.566695</c:v>
                </c:pt>
                <c:pt idx="110">
                  <c:v>0.598121</c:v>
                </c:pt>
                <c:pt idx="111">
                  <c:v>0.628064</c:v>
                </c:pt>
                <c:pt idx="112">
                  <c:v>0.656455</c:v>
                </c:pt>
                <c:pt idx="113">
                  <c:v>0.683255</c:v>
                </c:pt>
                <c:pt idx="114">
                  <c:v>0.708451</c:v>
                </c:pt>
                <c:pt idx="115">
                  <c:v>0.732053</c:v>
                </c:pt>
                <c:pt idx="116">
                  <c:v>0.754091</c:v>
                </c:pt>
                <c:pt idx="117">
                  <c:v>0.774605</c:v>
                </c:pt>
                <c:pt idx="118">
                  <c:v>0.79365</c:v>
                </c:pt>
                <c:pt idx="119">
                  <c:v>0.811289</c:v>
                </c:pt>
                <c:pt idx="120">
                  <c:v>0.827588</c:v>
                </c:pt>
                <c:pt idx="121">
                  <c:v>0.84262</c:v>
                </c:pt>
                <c:pt idx="122">
                  <c:v>0.856457</c:v>
                </c:pt>
                <c:pt idx="123">
                  <c:v>0.869175</c:v>
                </c:pt>
                <c:pt idx="124">
                  <c:v>0.880846</c:v>
                </c:pt>
                <c:pt idx="125">
                  <c:v>0.891542</c:v>
                </c:pt>
                <c:pt idx="126">
                  <c:v>0.901333</c:v>
                </c:pt>
                <c:pt idx="127">
                  <c:v>0.910285</c:v>
                </c:pt>
                <c:pt idx="128">
                  <c:v>0.918462</c:v>
                </c:pt>
                <c:pt idx="129">
                  <c:v>0.925925</c:v>
                </c:pt>
                <c:pt idx="130">
                  <c:v>0.93273</c:v>
                </c:pt>
                <c:pt idx="131">
                  <c:v>0.938931</c:v>
                </c:pt>
                <c:pt idx="132">
                  <c:v>0.944577</c:v>
                </c:pt>
                <c:pt idx="133">
                  <c:v>0.949715</c:v>
                </c:pt>
                <c:pt idx="134">
                  <c:v>0.954389</c:v>
                </c:pt>
                <c:pt idx="135">
                  <c:v>0.958638</c:v>
                </c:pt>
                <c:pt idx="136">
                  <c:v>0.962499</c:v>
                </c:pt>
                <c:pt idx="137">
                  <c:v>0.966006</c:v>
                </c:pt>
                <c:pt idx="138">
                  <c:v>0.96919</c:v>
                </c:pt>
                <c:pt idx="139">
                  <c:v>0.972081</c:v>
                </c:pt>
                <c:pt idx="140">
                  <c:v>0.974703</c:v>
                </c:pt>
                <c:pt idx="141">
                  <c:v>0.977083</c:v>
                </c:pt>
                <c:pt idx="142">
                  <c:v>0.979241</c:v>
                </c:pt>
                <c:pt idx="143">
                  <c:v>0.981197</c:v>
                </c:pt>
                <c:pt idx="144">
                  <c:v>0.982971</c:v>
                </c:pt>
                <c:pt idx="145">
                  <c:v>0.984579</c:v>
                </c:pt>
                <c:pt idx="146">
                  <c:v>0.986036</c:v>
                </c:pt>
                <c:pt idx="147">
                  <c:v>0.987357</c:v>
                </c:pt>
                <c:pt idx="148">
                  <c:v>0.988553</c:v>
                </c:pt>
                <c:pt idx="149">
                  <c:v>0.989637</c:v>
                </c:pt>
                <c:pt idx="150">
                  <c:v>0.990618</c:v>
                </c:pt>
                <c:pt idx="151">
                  <c:v>0.991507</c:v>
                </c:pt>
                <c:pt idx="152">
                  <c:v>0.992312</c:v>
                </c:pt>
                <c:pt idx="153">
                  <c:v>0.993041</c:v>
                </c:pt>
                <c:pt idx="154">
                  <c:v>0.993701</c:v>
                </c:pt>
                <c:pt idx="155">
                  <c:v>0.994299</c:v>
                </c:pt>
                <c:pt idx="156">
                  <c:v>0.99484</c:v>
                </c:pt>
                <c:pt idx="157">
                  <c:v>0.99533</c:v>
                </c:pt>
                <c:pt idx="158">
                  <c:v>0.995773</c:v>
                </c:pt>
                <c:pt idx="159">
                  <c:v>0.996175</c:v>
                </c:pt>
                <c:pt idx="160">
                  <c:v>0.996538</c:v>
                </c:pt>
                <c:pt idx="161">
                  <c:v>0.996867</c:v>
                </c:pt>
                <c:pt idx="162">
                  <c:v>0.997165</c:v>
                </c:pt>
                <c:pt idx="163">
                  <c:v>0.997434</c:v>
                </c:pt>
                <c:pt idx="164">
                  <c:v>0.997678</c:v>
                </c:pt>
                <c:pt idx="165">
                  <c:v>0.997899</c:v>
                </c:pt>
                <c:pt idx="166">
                  <c:v>0.998099</c:v>
                </c:pt>
                <c:pt idx="167">
                  <c:v>0.998279</c:v>
                </c:pt>
                <c:pt idx="168">
                  <c:v>0.998443</c:v>
                </c:pt>
                <c:pt idx="169">
                  <c:v>0.998591</c:v>
                </c:pt>
                <c:pt idx="170">
                  <c:v>0.998725</c:v>
                </c:pt>
                <c:pt idx="171">
                  <c:v>0.998846</c:v>
                </c:pt>
                <c:pt idx="172">
                  <c:v>0.998956</c:v>
                </c:pt>
                <c:pt idx="173">
                  <c:v>0.999055</c:v>
                </c:pt>
                <c:pt idx="174">
                  <c:v>0.999145</c:v>
                </c:pt>
                <c:pt idx="175">
                  <c:v>0.999227</c:v>
                </c:pt>
                <c:pt idx="176">
                  <c:v>0.9993</c:v>
                </c:pt>
                <c:pt idx="177">
                  <c:v>0.999367</c:v>
                </c:pt>
                <c:pt idx="178">
                  <c:v>0.999427</c:v>
                </c:pt>
                <c:pt idx="179">
                  <c:v>0.999481</c:v>
                </c:pt>
                <c:pt idx="180">
                  <c:v>0.999531</c:v>
                </c:pt>
                <c:pt idx="181">
                  <c:v>0.999575</c:v>
                </c:pt>
                <c:pt idx="182">
                  <c:v>0.999616</c:v>
                </c:pt>
                <c:pt idx="183">
                  <c:v>0.999652</c:v>
                </c:pt>
                <c:pt idx="184">
                  <c:v>0.999685</c:v>
                </c:pt>
                <c:pt idx="185">
                  <c:v>0.999715</c:v>
                </c:pt>
                <c:pt idx="186">
                  <c:v>0.999742</c:v>
                </c:pt>
                <c:pt idx="187">
                  <c:v>0.999767</c:v>
                </c:pt>
                <c:pt idx="188">
                  <c:v>0.999789</c:v>
                </c:pt>
                <c:pt idx="189">
                  <c:v>0.999809</c:v>
                </c:pt>
                <c:pt idx="190">
                  <c:v>0.999827</c:v>
                </c:pt>
                <c:pt idx="191">
                  <c:v>0.999844</c:v>
                </c:pt>
                <c:pt idx="192">
                  <c:v>0.999859</c:v>
                </c:pt>
                <c:pt idx="193">
                  <c:v>0.999872</c:v>
                </c:pt>
                <c:pt idx="194">
                  <c:v>0.999884</c:v>
                </c:pt>
                <c:pt idx="195">
                  <c:v>0.999895</c:v>
                </c:pt>
                <c:pt idx="196">
                  <c:v>0.999905</c:v>
                </c:pt>
                <c:pt idx="197">
                  <c:v>0.999914</c:v>
                </c:pt>
                <c:pt idx="198">
                  <c:v>0.999922</c:v>
                </c:pt>
                <c:pt idx="199">
                  <c:v>0.99993</c:v>
                </c:pt>
              </c:numCache>
            </c:numRef>
          </c:yVal>
          <c:smooth val="0"/>
        </c:ser>
        <c:ser>
          <c:idx val="13"/>
          <c:order val="5"/>
          <c:tx>
            <c:strRef>
              <c:f>Cayley!$O$1</c:f>
              <c:strCache>
                <c:ptCount val="1"/>
                <c:pt idx="0">
                  <c:v>n=300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Cayley!$A$2:$A$201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Cayley!$O$2:$O$201</c:f>
              <c:numCache>
                <c:formatCode>General</c:formatCode>
                <c:ptCount val="200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 formatCode="0.00E+00">
                  <c:v>2.29743000000032E-308</c:v>
                </c:pt>
                <c:pt idx="26" formatCode="0.00E+00">
                  <c:v>3.79136000000041E-297</c:v>
                </c:pt>
                <c:pt idx="27" formatCode="0.00E+00">
                  <c:v>4.65163000000051E-286</c:v>
                </c:pt>
                <c:pt idx="28" formatCode="0.00E+00">
                  <c:v>4.16944000000046E-275</c:v>
                </c:pt>
                <c:pt idx="29" formatCode="0.00E+00">
                  <c:v>2.68152000000028E-264</c:v>
                </c:pt>
                <c:pt idx="30" formatCode="0.00E+00">
                  <c:v>1.21470000000008E-253</c:v>
                </c:pt>
                <c:pt idx="31" formatCode="0.00E+00">
                  <c:v>3.80286000000032E-243</c:v>
                </c:pt>
                <c:pt idx="32" formatCode="0.00E+00">
                  <c:v>8.07081000000072E-233</c:v>
                </c:pt>
                <c:pt idx="33" formatCode="0.00E+00">
                  <c:v>1.13863000000008E-222</c:v>
                </c:pt>
                <c:pt idx="34" formatCode="0.00E+00">
                  <c:v>1.04694000000008E-212</c:v>
                </c:pt>
                <c:pt idx="35" formatCode="0.00E+00">
                  <c:v>6.15065000000055E-203</c:v>
                </c:pt>
                <c:pt idx="36" formatCode="0.00E+00">
                  <c:v>2.26357000000016E-193</c:v>
                </c:pt>
                <c:pt idx="37" formatCode="0.00E+00">
                  <c:v>5.1172700000004E-184</c:v>
                </c:pt>
                <c:pt idx="38" formatCode="0.00E+00">
                  <c:v>6.97105000000055E-175</c:v>
                </c:pt>
                <c:pt idx="39" formatCode="0.00E+00">
                  <c:v>5.61613000000039E-166</c:v>
                </c:pt>
                <c:pt idx="40" formatCode="0.00E+00">
                  <c:v>2.62793000000016E-157</c:v>
                </c:pt>
                <c:pt idx="41" formatCode="0.00E+00">
                  <c:v>7.02025000000044E-149</c:v>
                </c:pt>
                <c:pt idx="42" formatCode="0.00E+00">
                  <c:v>1.05350000000008E-140</c:v>
                </c:pt>
                <c:pt idx="43" formatCode="0.00E+00">
                  <c:v>8.74911000000047E-133</c:v>
                </c:pt>
                <c:pt idx="44" formatCode="0.00E+00">
                  <c:v>3.96705000000024E-125</c:v>
                </c:pt>
                <c:pt idx="45" formatCode="0.00E+00">
                  <c:v>9.70421000000048E-118</c:v>
                </c:pt>
                <c:pt idx="46" formatCode="0.00E+00">
                  <c:v>1.26772000000008E-110</c:v>
                </c:pt>
                <c:pt idx="47" formatCode="0.00E+00">
                  <c:v>8.77167000000036E-104</c:v>
                </c:pt>
                <c:pt idx="48" formatCode="0.00E+00">
                  <c:v>3.19491000000016E-97</c:v>
                </c:pt>
                <c:pt idx="49" formatCode="0.00E+00">
                  <c:v>6.10146000000024E-91</c:v>
                </c:pt>
                <c:pt idx="50" formatCode="0.00E+00">
                  <c:v>6.09935000000024E-85</c:v>
                </c:pt>
                <c:pt idx="51" formatCode="0.00E+00">
                  <c:v>3.19384000000008E-79</c:v>
                </c:pt>
                <c:pt idx="52" formatCode="0.00E+00">
                  <c:v>8.78755000000023E-74</c:v>
                </c:pt>
                <c:pt idx="53" formatCode="0.00E+00">
                  <c:v>1.27743E-68</c:v>
                </c:pt>
                <c:pt idx="54" formatCode="0.00E+00">
                  <c:v>9.88871000000024E-64</c:v>
                </c:pt>
                <c:pt idx="55" formatCode="0.00E+00">
                  <c:v>4.11798000000008E-59</c:v>
                </c:pt>
                <c:pt idx="56" formatCode="0.00E+00">
                  <c:v>9.33969000000017E-55</c:v>
                </c:pt>
                <c:pt idx="57" formatCode="0.00E+00">
                  <c:v>1.1704E-50</c:v>
                </c:pt>
                <c:pt idx="58" formatCode="0.00E+00">
                  <c:v>8.23674000000016E-47</c:v>
                </c:pt>
                <c:pt idx="59" formatCode="0.00E+00">
                  <c:v>3.31429000000008E-43</c:v>
                </c:pt>
                <c:pt idx="60" formatCode="0.00E+00">
                  <c:v>7.77456000000008E-40</c:v>
                </c:pt>
                <c:pt idx="61" formatCode="0.00E+00">
                  <c:v>1.08538E-36</c:v>
                </c:pt>
                <c:pt idx="62" formatCode="0.00E+00">
                  <c:v>9.21559000000012E-34</c:v>
                </c:pt>
                <c:pt idx="63" formatCode="0.00E+00">
                  <c:v>4.86675000000008E-31</c:v>
                </c:pt>
                <c:pt idx="64" formatCode="0.00E+00">
                  <c:v>1.6357E-28</c:v>
                </c:pt>
                <c:pt idx="65" formatCode="0.00E+00">
                  <c:v>3.58113E-26</c:v>
                </c:pt>
                <c:pt idx="66" formatCode="0.00E+00">
                  <c:v>5.22798000000005E-24</c:v>
                </c:pt>
                <c:pt idx="67" formatCode="0.00E+00">
                  <c:v>5.20883000000008E-22</c:v>
                </c:pt>
                <c:pt idx="68" formatCode="0.00E+00">
                  <c:v>3.62416E-20</c:v>
                </c:pt>
                <c:pt idx="69" formatCode="0.00E+00">
                  <c:v>1.80098E-18</c:v>
                </c:pt>
                <c:pt idx="70" formatCode="0.00E+00">
                  <c:v>6.53383000000008E-17</c:v>
                </c:pt>
                <c:pt idx="71" formatCode="0.00E+00">
                  <c:v>1.76765E-15</c:v>
                </c:pt>
                <c:pt idx="72" formatCode="0.00E+00">
                  <c:v>3.63971E-14</c:v>
                </c:pt>
                <c:pt idx="73" formatCode="0.00E+00">
                  <c:v>5.81665E-13</c:v>
                </c:pt>
                <c:pt idx="74" formatCode="0.00E+00">
                  <c:v>7.35037E-12</c:v>
                </c:pt>
                <c:pt idx="75" formatCode="0.00E+00">
                  <c:v>7.47579E-11</c:v>
                </c:pt>
                <c:pt idx="76" formatCode="0.00E+00">
                  <c:v>6.22262E-10</c:v>
                </c:pt>
                <c:pt idx="77" formatCode="0.00E+00">
                  <c:v>4.30616E-9</c:v>
                </c:pt>
                <c:pt idx="78" formatCode="0.00E+00">
                  <c:v>2.51429E-8</c:v>
                </c:pt>
                <c:pt idx="79" formatCode="0.00E+00">
                  <c:v>1.25587E-7</c:v>
                </c:pt>
                <c:pt idx="80" formatCode="0.00E+00">
                  <c:v>5.43584E-7</c:v>
                </c:pt>
                <c:pt idx="81" formatCode="0.00E+00">
                  <c:v>2.06337E-6</c:v>
                </c:pt>
                <c:pt idx="82" formatCode="0.00E+00">
                  <c:v>6.94542E-6</c:v>
                </c:pt>
                <c:pt idx="83" formatCode="0.00E+00">
                  <c:v>2.09456E-5</c:v>
                </c:pt>
                <c:pt idx="84" formatCode="0.00E+00">
                  <c:v>5.71324E-5</c:v>
                </c:pt>
                <c:pt idx="85">
                  <c:v>0.00014219</c:v>
                </c:pt>
                <c:pt idx="86">
                  <c:v>0.000325497</c:v>
                </c:pt>
                <c:pt idx="87">
                  <c:v>0.000690455</c:v>
                </c:pt>
                <c:pt idx="88">
                  <c:v>0.00136641</c:v>
                </c:pt>
                <c:pt idx="89">
                  <c:v>0.00253859</c:v>
                </c:pt>
                <c:pt idx="90">
                  <c:v>0.00445285</c:v>
                </c:pt>
                <c:pt idx="91">
                  <c:v>0.00741284</c:v>
                </c:pt>
                <c:pt idx="92">
                  <c:v>0.0117679</c:v>
                </c:pt>
                <c:pt idx="93">
                  <c:v>0.0178923</c:v>
                </c:pt>
                <c:pt idx="94">
                  <c:v>0.0261584</c:v>
                </c:pt>
                <c:pt idx="95">
                  <c:v>0.036906</c:v>
                </c:pt>
                <c:pt idx="96">
                  <c:v>0.0504145</c:v>
                </c:pt>
                <c:pt idx="97">
                  <c:v>0.0668783</c:v>
                </c:pt>
                <c:pt idx="98">
                  <c:v>0.0863909</c:v>
                </c:pt>
                <c:pt idx="99">
                  <c:v>0.108938</c:v>
                </c:pt>
                <c:pt idx="100">
                  <c:v>0.134399</c:v>
                </c:pt>
                <c:pt idx="101">
                  <c:v>0.162557</c:v>
                </c:pt>
                <c:pt idx="102">
                  <c:v>0.193115</c:v>
                </c:pt>
                <c:pt idx="103">
                  <c:v>0.225712</c:v>
                </c:pt>
                <c:pt idx="104">
                  <c:v>0.259949</c:v>
                </c:pt>
                <c:pt idx="105">
                  <c:v>0.295405</c:v>
                </c:pt>
                <c:pt idx="106">
                  <c:v>0.331659</c:v>
                </c:pt>
                <c:pt idx="107">
                  <c:v>0.3683</c:v>
                </c:pt>
                <c:pt idx="108">
                  <c:v>0.404949</c:v>
                </c:pt>
                <c:pt idx="109">
                  <c:v>0.441259</c:v>
                </c:pt>
                <c:pt idx="110">
                  <c:v>0.476925</c:v>
                </c:pt>
                <c:pt idx="111">
                  <c:v>0.511686</c:v>
                </c:pt>
                <c:pt idx="112">
                  <c:v>0.545329</c:v>
                </c:pt>
                <c:pt idx="113">
                  <c:v>0.577681</c:v>
                </c:pt>
                <c:pt idx="114">
                  <c:v>0.608613</c:v>
                </c:pt>
                <c:pt idx="115">
                  <c:v>0.638034</c:v>
                </c:pt>
                <c:pt idx="116">
                  <c:v>0.665884</c:v>
                </c:pt>
                <c:pt idx="117">
                  <c:v>0.692134</c:v>
                </c:pt>
                <c:pt idx="118">
                  <c:v>0.716782</c:v>
                </c:pt>
                <c:pt idx="119">
                  <c:v>0.739843</c:v>
                </c:pt>
                <c:pt idx="120">
                  <c:v>0.761351</c:v>
                </c:pt>
                <c:pt idx="121">
                  <c:v>0.781353</c:v>
                </c:pt>
                <c:pt idx="122">
                  <c:v>0.799907</c:v>
                </c:pt>
                <c:pt idx="123">
                  <c:v>0.817076</c:v>
                </c:pt>
                <c:pt idx="124">
                  <c:v>0.832929</c:v>
                </c:pt>
                <c:pt idx="125">
                  <c:v>0.847541</c:v>
                </c:pt>
                <c:pt idx="126">
                  <c:v>0.860983</c:v>
                </c:pt>
                <c:pt idx="127">
                  <c:v>0.873331</c:v>
                </c:pt>
                <c:pt idx="128">
                  <c:v>0.884657</c:v>
                </c:pt>
                <c:pt idx="129">
                  <c:v>0.895032</c:v>
                </c:pt>
                <c:pt idx="130">
                  <c:v>0.904526</c:v>
                </c:pt>
                <c:pt idx="131">
                  <c:v>0.913203</c:v>
                </c:pt>
                <c:pt idx="132">
                  <c:v>0.921126</c:v>
                </c:pt>
                <c:pt idx="133">
                  <c:v>0.928355</c:v>
                </c:pt>
                <c:pt idx="134">
                  <c:v>0.934945</c:v>
                </c:pt>
                <c:pt idx="135">
                  <c:v>0.940948</c:v>
                </c:pt>
                <c:pt idx="136">
                  <c:v>0.946413</c:v>
                </c:pt>
                <c:pt idx="137">
                  <c:v>0.951386</c:v>
                </c:pt>
                <c:pt idx="138">
                  <c:v>0.955908</c:v>
                </c:pt>
                <c:pt idx="139">
                  <c:v>0.960019</c:v>
                </c:pt>
                <c:pt idx="140">
                  <c:v>0.963753</c:v>
                </c:pt>
                <c:pt idx="141">
                  <c:v>0.967145</c:v>
                </c:pt>
                <c:pt idx="142">
                  <c:v>0.970224</c:v>
                </c:pt>
                <c:pt idx="143">
                  <c:v>0.973019</c:v>
                </c:pt>
                <c:pt idx="144">
                  <c:v>0.975555</c:v>
                </c:pt>
                <c:pt idx="145">
                  <c:v>0.977855</c:v>
                </c:pt>
                <c:pt idx="146">
                  <c:v>0.979941</c:v>
                </c:pt>
                <c:pt idx="147">
                  <c:v>0.981832</c:v>
                </c:pt>
                <c:pt idx="148">
                  <c:v>0.983547</c:v>
                </c:pt>
                <c:pt idx="149">
                  <c:v>0.985101</c:v>
                </c:pt>
                <c:pt idx="150">
                  <c:v>0.986509</c:v>
                </c:pt>
                <c:pt idx="151">
                  <c:v>0.987785</c:v>
                </c:pt>
                <c:pt idx="152">
                  <c:v>0.988941</c:v>
                </c:pt>
                <c:pt idx="153">
                  <c:v>0.989988</c:v>
                </c:pt>
                <c:pt idx="154">
                  <c:v>0.990936</c:v>
                </c:pt>
                <c:pt idx="155">
                  <c:v>0.991795</c:v>
                </c:pt>
                <c:pt idx="156">
                  <c:v>0.992573</c:v>
                </c:pt>
                <c:pt idx="157">
                  <c:v>0.993278</c:v>
                </c:pt>
                <c:pt idx="158">
                  <c:v>0.993915</c:v>
                </c:pt>
                <c:pt idx="159">
                  <c:v>0.994493</c:v>
                </c:pt>
                <c:pt idx="160">
                  <c:v>0.995016</c:v>
                </c:pt>
                <c:pt idx="161">
                  <c:v>0.995489</c:v>
                </c:pt>
                <c:pt idx="162">
                  <c:v>0.995917</c:v>
                </c:pt>
                <c:pt idx="163">
                  <c:v>0.996305</c:v>
                </c:pt>
                <c:pt idx="164">
                  <c:v>0.996656</c:v>
                </c:pt>
                <c:pt idx="165">
                  <c:v>0.996974</c:v>
                </c:pt>
                <c:pt idx="166">
                  <c:v>0.997261</c:v>
                </c:pt>
                <c:pt idx="167">
                  <c:v>0.997522</c:v>
                </c:pt>
                <c:pt idx="168">
                  <c:v>0.997757</c:v>
                </c:pt>
                <c:pt idx="169">
                  <c:v>0.99797</c:v>
                </c:pt>
                <c:pt idx="170">
                  <c:v>0.998163</c:v>
                </c:pt>
                <c:pt idx="171">
                  <c:v>0.998338</c:v>
                </c:pt>
                <c:pt idx="172">
                  <c:v>0.998496</c:v>
                </c:pt>
                <c:pt idx="173">
                  <c:v>0.998639</c:v>
                </c:pt>
                <c:pt idx="174">
                  <c:v>0.998769</c:v>
                </c:pt>
                <c:pt idx="175">
                  <c:v>0.998886</c:v>
                </c:pt>
                <c:pt idx="176">
                  <c:v>0.998992</c:v>
                </c:pt>
                <c:pt idx="177">
                  <c:v>0.999088</c:v>
                </c:pt>
                <c:pt idx="178">
                  <c:v>0.999174</c:v>
                </c:pt>
                <c:pt idx="179">
                  <c:v>0.999253</c:v>
                </c:pt>
                <c:pt idx="180">
                  <c:v>0.999324</c:v>
                </c:pt>
                <c:pt idx="181">
                  <c:v>0.999388</c:v>
                </c:pt>
                <c:pt idx="182">
                  <c:v>0.999446</c:v>
                </c:pt>
                <c:pt idx="183">
                  <c:v>0.999499</c:v>
                </c:pt>
                <c:pt idx="184">
                  <c:v>0.999547</c:v>
                </c:pt>
                <c:pt idx="185">
                  <c:v>0.99959</c:v>
                </c:pt>
                <c:pt idx="186">
                  <c:v>0.999629</c:v>
                </c:pt>
                <c:pt idx="187">
                  <c:v>0.999664</c:v>
                </c:pt>
                <c:pt idx="188">
                  <c:v>0.999696</c:v>
                </c:pt>
                <c:pt idx="189">
                  <c:v>0.999725</c:v>
                </c:pt>
                <c:pt idx="190">
                  <c:v>0.999751</c:v>
                </c:pt>
                <c:pt idx="191">
                  <c:v>0.999775</c:v>
                </c:pt>
                <c:pt idx="192">
                  <c:v>0.999796</c:v>
                </c:pt>
                <c:pt idx="193">
                  <c:v>0.999816</c:v>
                </c:pt>
                <c:pt idx="194">
                  <c:v>0.999833</c:v>
                </c:pt>
                <c:pt idx="195">
                  <c:v>0.999849</c:v>
                </c:pt>
                <c:pt idx="196">
                  <c:v>0.999863</c:v>
                </c:pt>
                <c:pt idx="197">
                  <c:v>0.999876</c:v>
                </c:pt>
                <c:pt idx="198">
                  <c:v>0.999888</c:v>
                </c:pt>
                <c:pt idx="199">
                  <c:v>0.999899</c:v>
                </c:pt>
              </c:numCache>
            </c:numRef>
          </c:yVal>
          <c:smooth val="0"/>
        </c:ser>
        <c:ser>
          <c:idx val="14"/>
          <c:order val="6"/>
          <c:tx>
            <c:strRef>
              <c:f>Cayley!$P$1</c:f>
              <c:strCache>
                <c:ptCount val="1"/>
                <c:pt idx="0">
                  <c:v>n=350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Cayley!$A$2:$A$201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Cayley!$P$2:$P$201</c:f>
              <c:numCache>
                <c:formatCode>General</c:formatCode>
                <c:ptCount val="200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 formatCode="0.00E+00">
                  <c:v>1.31882000000016E-302</c:v>
                </c:pt>
                <c:pt idx="32" formatCode="0.00E+00">
                  <c:v>2.95879000000031E-290</c:v>
                </c:pt>
                <c:pt idx="33" formatCode="0.00E+00">
                  <c:v>4.26934000000047E-278</c:v>
                </c:pt>
                <c:pt idx="34" formatCode="0.00E+00">
                  <c:v>3.8731900000004E-266</c:v>
                </c:pt>
                <c:pt idx="35" formatCode="0.00E+00">
                  <c:v>2.15905000000024E-254</c:v>
                </c:pt>
                <c:pt idx="36" formatCode="0.00E+00">
                  <c:v>7.22608000000071E-243</c:v>
                </c:pt>
                <c:pt idx="37" formatCode="0.00E+00">
                  <c:v>1.41888000000016E-231</c:v>
                </c:pt>
                <c:pt idx="38" formatCode="0.00E+00">
                  <c:v>1.59737000000016E-220</c:v>
                </c:pt>
                <c:pt idx="39" formatCode="0.00E+00">
                  <c:v>1.00793000000008E-209</c:v>
                </c:pt>
                <c:pt idx="40" formatCode="0.00E+00">
                  <c:v>3.48637000000032E-199</c:v>
                </c:pt>
                <c:pt idx="41" formatCode="0.00E+00">
                  <c:v>6.46977000000055E-189</c:v>
                </c:pt>
                <c:pt idx="42" formatCode="0.00E+00">
                  <c:v>6.30971000000047E-179</c:v>
                </c:pt>
                <c:pt idx="43" formatCode="0.00E+00">
                  <c:v>3.17134000000024E-169</c:v>
                </c:pt>
                <c:pt idx="44" formatCode="0.00E+00">
                  <c:v>8.06612000000056E-160</c:v>
                </c:pt>
                <c:pt idx="45" formatCode="0.00E+00">
                  <c:v>1.02098000000008E-150</c:v>
                </c:pt>
                <c:pt idx="46" formatCode="0.00E+00">
                  <c:v>6.33574000000039E-142</c:v>
                </c:pt>
                <c:pt idx="47" formatCode="0.00E+00">
                  <c:v>1.90263000000008E-133</c:v>
                </c:pt>
                <c:pt idx="48" formatCode="0.00E+00">
                  <c:v>2.73509000000016E-125</c:v>
                </c:pt>
                <c:pt idx="49" formatCode="0.00E+00">
                  <c:v>1.86615000000008E-117</c:v>
                </c:pt>
                <c:pt idx="50" formatCode="0.00E+00">
                  <c:v>6.00696000000024E-110</c:v>
                </c:pt>
                <c:pt idx="51" formatCode="0.00E+00">
                  <c:v>9.09114000000039E-103</c:v>
                </c:pt>
                <c:pt idx="52" formatCode="0.00E+00">
                  <c:v>6.46451000000024E-96</c:v>
                </c:pt>
                <c:pt idx="53" formatCode="0.00E+00">
                  <c:v>2.16429000000008E-89</c:v>
                </c:pt>
                <c:pt idx="54" formatCode="0.00E+00">
                  <c:v>3.42836000000008E-83</c:v>
                </c:pt>
                <c:pt idx="55" formatCode="0.00E+00">
                  <c:v>2.58931000000008E-77</c:v>
                </c:pt>
                <c:pt idx="56" formatCode="0.00E+00">
                  <c:v>9.42174000000025E-72</c:v>
                </c:pt>
                <c:pt idx="57" formatCode="0.00E+00">
                  <c:v>1.67336000000008E-66</c:v>
                </c:pt>
                <c:pt idx="58" formatCode="0.00E+00">
                  <c:v>1.47333E-61</c:v>
                </c:pt>
                <c:pt idx="59" formatCode="0.00E+00">
                  <c:v>6.54632000000016E-57</c:v>
                </c:pt>
                <c:pt idx="60" formatCode="0.00E+00">
                  <c:v>1.49737E-52</c:v>
                </c:pt>
                <c:pt idx="61" formatCode="0.00E+00">
                  <c:v>1.80198E-48</c:v>
                </c:pt>
                <c:pt idx="62" formatCode="0.00E+00">
                  <c:v>1.16788E-44</c:v>
                </c:pt>
                <c:pt idx="63" formatCode="0.00E+00">
                  <c:v>4.17828000000008E-41</c:v>
                </c:pt>
                <c:pt idx="64" formatCode="0.00E+00">
                  <c:v>8.46680000000011E-38</c:v>
                </c:pt>
                <c:pt idx="65" formatCode="0.00E+00">
                  <c:v>9.97860000000011E-35</c:v>
                </c:pt>
                <c:pt idx="66" formatCode="0.00E+00">
                  <c:v>7.02702000000008E-32</c:v>
                </c:pt>
                <c:pt idx="67" formatCode="0.00E+00">
                  <c:v>3.03843E-29</c:v>
                </c:pt>
                <c:pt idx="68" formatCode="0.00E+00">
                  <c:v>8.28947000000008E-27</c:v>
                </c:pt>
                <c:pt idx="69" formatCode="0.00E+00">
                  <c:v>1.46598E-24</c:v>
                </c:pt>
                <c:pt idx="70" formatCode="0.00E+00">
                  <c:v>1.72581E-22</c:v>
                </c:pt>
                <c:pt idx="71" formatCode="0.00E+00">
                  <c:v>1.38803E-20</c:v>
                </c:pt>
                <c:pt idx="72" formatCode="0.00E+00">
                  <c:v>7.82167000000008E-19</c:v>
                </c:pt>
                <c:pt idx="73" formatCode="0.00E+00">
                  <c:v>3.16425E-17</c:v>
                </c:pt>
                <c:pt idx="74" formatCode="0.00E+00">
                  <c:v>9.40739000000008E-16</c:v>
                </c:pt>
                <c:pt idx="75" formatCode="0.00E+00">
                  <c:v>2.10182E-14</c:v>
                </c:pt>
                <c:pt idx="76" formatCode="0.00E+00">
                  <c:v>3.60477E-13</c:v>
                </c:pt>
                <c:pt idx="77" formatCode="0.00E+00">
                  <c:v>4.84233E-12</c:v>
                </c:pt>
                <c:pt idx="78" formatCode="0.00E+00">
                  <c:v>5.1924E-11</c:v>
                </c:pt>
                <c:pt idx="79" formatCode="0.00E+00">
                  <c:v>4.52444E-10</c:v>
                </c:pt>
                <c:pt idx="80" formatCode="0.00E+00">
                  <c:v>3.25764E-9</c:v>
                </c:pt>
                <c:pt idx="81" formatCode="0.00E+00">
                  <c:v>1.9686E-8</c:v>
                </c:pt>
                <c:pt idx="82" formatCode="0.00E+00">
                  <c:v>1.01307E-7</c:v>
                </c:pt>
                <c:pt idx="83" formatCode="0.00E+00">
                  <c:v>4.50001E-7</c:v>
                </c:pt>
                <c:pt idx="84" formatCode="0.00E+00">
                  <c:v>1.74707E-6</c:v>
                </c:pt>
                <c:pt idx="85" formatCode="0.00E+00">
                  <c:v>5.9973E-6</c:v>
                </c:pt>
                <c:pt idx="86" formatCode="0.00E+00">
                  <c:v>1.83986E-5</c:v>
                </c:pt>
                <c:pt idx="87" formatCode="0.00E+00">
                  <c:v>5.0941E-5</c:v>
                </c:pt>
                <c:pt idx="88">
                  <c:v>0.00012845</c:v>
                </c:pt>
                <c:pt idx="89">
                  <c:v>0.000297436</c:v>
                </c:pt>
                <c:pt idx="90">
                  <c:v>0.000637313</c:v>
                </c:pt>
                <c:pt idx="91">
                  <c:v>0.00127246</c:v>
                </c:pt>
                <c:pt idx="92">
                  <c:v>0.00238252</c:v>
                </c:pt>
                <c:pt idx="93">
                  <c:v>0.00420792</c:v>
                </c:pt>
                <c:pt idx="94">
                  <c:v>0.00704777</c:v>
                </c:pt>
                <c:pt idx="95">
                  <c:v>0.0112486</c:v>
                </c:pt>
                <c:pt idx="96">
                  <c:v>0.0171844</c:v>
                </c:pt>
                <c:pt idx="97">
                  <c:v>0.0252298</c:v>
                </c:pt>
                <c:pt idx="98">
                  <c:v>0.0357299</c:v>
                </c:pt>
                <c:pt idx="99">
                  <c:v>0.0489713</c:v>
                </c:pt>
                <c:pt idx="100">
                  <c:v>0.0651575</c:v>
                </c:pt>
                <c:pt idx="101">
                  <c:v>0.084392</c:v>
                </c:pt>
                <c:pt idx="102">
                  <c:v>0.10667</c:v>
                </c:pt>
                <c:pt idx="103">
                  <c:v>0.131881</c:v>
                </c:pt>
                <c:pt idx="104">
                  <c:v>0.159814</c:v>
                </c:pt>
                <c:pt idx="105">
                  <c:v>0.190179</c:v>
                </c:pt>
                <c:pt idx="106">
                  <c:v>0.222619</c:v>
                </c:pt>
                <c:pt idx="107">
                  <c:v>0.256738</c:v>
                </c:pt>
                <c:pt idx="108">
                  <c:v>0.292114</c:v>
                </c:pt>
                <c:pt idx="109">
                  <c:v>0.328325</c:v>
                </c:pt>
                <c:pt idx="110">
                  <c:v>0.36496</c:v>
                </c:pt>
                <c:pt idx="111">
                  <c:v>0.401635</c:v>
                </c:pt>
                <c:pt idx="112">
                  <c:v>0.437998</c:v>
                </c:pt>
                <c:pt idx="113">
                  <c:v>0.473742</c:v>
                </c:pt>
                <c:pt idx="114">
                  <c:v>0.508603</c:v>
                </c:pt>
                <c:pt idx="115">
                  <c:v>0.54236</c:v>
                </c:pt>
                <c:pt idx="116">
                  <c:v>0.57484</c:v>
                </c:pt>
                <c:pt idx="117">
                  <c:v>0.605909</c:v>
                </c:pt>
                <c:pt idx="118">
                  <c:v>0.635472</c:v>
                </c:pt>
                <c:pt idx="119">
                  <c:v>0.663467</c:v>
                </c:pt>
                <c:pt idx="120">
                  <c:v>0.689864</c:v>
                </c:pt>
                <c:pt idx="121">
                  <c:v>0.714656</c:v>
                </c:pt>
                <c:pt idx="122">
                  <c:v>0.73786</c:v>
                </c:pt>
                <c:pt idx="123">
                  <c:v>0.759506</c:v>
                </c:pt>
                <c:pt idx="124">
                  <c:v>0.779641</c:v>
                </c:pt>
                <c:pt idx="125">
                  <c:v>0.798322</c:v>
                </c:pt>
                <c:pt idx="126">
                  <c:v>0.815611</c:v>
                </c:pt>
                <c:pt idx="127">
                  <c:v>0.831579</c:v>
                </c:pt>
                <c:pt idx="128">
                  <c:v>0.846298</c:v>
                </c:pt>
                <c:pt idx="129">
                  <c:v>0.859842</c:v>
                </c:pt>
                <c:pt idx="130">
                  <c:v>0.872284</c:v>
                </c:pt>
                <c:pt idx="131">
                  <c:v>0.883698</c:v>
                </c:pt>
                <c:pt idx="132">
                  <c:v>0.894154</c:v>
                </c:pt>
                <c:pt idx="133">
                  <c:v>0.903723</c:v>
                </c:pt>
                <c:pt idx="134">
                  <c:v>0.912469</c:v>
                </c:pt>
                <c:pt idx="135">
                  <c:v>0.920457</c:v>
                </c:pt>
                <c:pt idx="136">
                  <c:v>0.927745</c:v>
                </c:pt>
                <c:pt idx="137">
                  <c:v>0.934389</c:v>
                </c:pt>
                <c:pt idx="138">
                  <c:v>0.940442</c:v>
                </c:pt>
                <c:pt idx="139">
                  <c:v>0.945953</c:v>
                </c:pt>
                <c:pt idx="140">
                  <c:v>0.950967</c:v>
                </c:pt>
                <c:pt idx="141">
                  <c:v>0.955528</c:v>
                </c:pt>
                <c:pt idx="142">
                  <c:v>0.959673</c:v>
                </c:pt>
                <c:pt idx="143">
                  <c:v>0.963439</c:v>
                </c:pt>
                <c:pt idx="144">
                  <c:v>0.96686</c:v>
                </c:pt>
                <c:pt idx="145">
                  <c:v>0.969966</c:v>
                </c:pt>
                <c:pt idx="146">
                  <c:v>0.972784</c:v>
                </c:pt>
                <c:pt idx="147">
                  <c:v>0.975342</c:v>
                </c:pt>
                <c:pt idx="148">
                  <c:v>0.977662</c:v>
                </c:pt>
                <c:pt idx="149">
                  <c:v>0.979766</c:v>
                </c:pt>
                <c:pt idx="150">
                  <c:v>0.981674</c:v>
                </c:pt>
                <c:pt idx="151">
                  <c:v>0.983403</c:v>
                </c:pt>
                <c:pt idx="152">
                  <c:v>0.98497</c:v>
                </c:pt>
                <c:pt idx="153">
                  <c:v>0.986391</c:v>
                </c:pt>
                <c:pt idx="154">
                  <c:v>0.987678</c:v>
                </c:pt>
                <c:pt idx="155">
                  <c:v>0.988844</c:v>
                </c:pt>
                <c:pt idx="156">
                  <c:v>0.9899</c:v>
                </c:pt>
                <c:pt idx="157">
                  <c:v>0.990857</c:v>
                </c:pt>
                <c:pt idx="158">
                  <c:v>0.991723</c:v>
                </c:pt>
                <c:pt idx="159">
                  <c:v>0.992508</c:v>
                </c:pt>
                <c:pt idx="160">
                  <c:v>0.993218</c:v>
                </c:pt>
                <c:pt idx="161">
                  <c:v>0.993862</c:v>
                </c:pt>
                <c:pt idx="162">
                  <c:v>0.994444</c:v>
                </c:pt>
                <c:pt idx="163">
                  <c:v>0.994972</c:v>
                </c:pt>
                <c:pt idx="164">
                  <c:v>0.995449</c:v>
                </c:pt>
                <c:pt idx="165">
                  <c:v>0.995881</c:v>
                </c:pt>
                <c:pt idx="166">
                  <c:v>0.996272</c:v>
                </c:pt>
                <c:pt idx="167">
                  <c:v>0.996627</c:v>
                </c:pt>
                <c:pt idx="168">
                  <c:v>0.996947</c:v>
                </c:pt>
                <c:pt idx="169">
                  <c:v>0.997237</c:v>
                </c:pt>
                <c:pt idx="170">
                  <c:v>0.9975</c:v>
                </c:pt>
                <c:pt idx="171">
                  <c:v>0.997737</c:v>
                </c:pt>
                <c:pt idx="172">
                  <c:v>0.997953</c:v>
                </c:pt>
                <c:pt idx="173">
                  <c:v>0.998147</c:v>
                </c:pt>
                <c:pt idx="174">
                  <c:v>0.998323</c:v>
                </c:pt>
                <c:pt idx="175">
                  <c:v>0.998483</c:v>
                </c:pt>
                <c:pt idx="176">
                  <c:v>0.998627</c:v>
                </c:pt>
                <c:pt idx="177">
                  <c:v>0.998758</c:v>
                </c:pt>
                <c:pt idx="178">
                  <c:v>0.998876</c:v>
                </c:pt>
                <c:pt idx="179">
                  <c:v>0.998983</c:v>
                </c:pt>
                <c:pt idx="180">
                  <c:v>0.99908</c:v>
                </c:pt>
                <c:pt idx="181">
                  <c:v>0.999167</c:v>
                </c:pt>
                <c:pt idx="182">
                  <c:v>0.999246</c:v>
                </c:pt>
                <c:pt idx="183">
                  <c:v>0.999318</c:v>
                </c:pt>
                <c:pt idx="184">
                  <c:v>0.999383</c:v>
                </c:pt>
                <c:pt idx="185">
                  <c:v>0.999442</c:v>
                </c:pt>
                <c:pt idx="186">
                  <c:v>0.999495</c:v>
                </c:pt>
                <c:pt idx="187">
                  <c:v>0.999543</c:v>
                </c:pt>
                <c:pt idx="188">
                  <c:v>0.999586</c:v>
                </c:pt>
                <c:pt idx="189">
                  <c:v>0.999626</c:v>
                </c:pt>
                <c:pt idx="190">
                  <c:v>0.999661</c:v>
                </c:pt>
                <c:pt idx="191">
                  <c:v>0.999694</c:v>
                </c:pt>
                <c:pt idx="192">
                  <c:v>0.999723</c:v>
                </c:pt>
                <c:pt idx="193">
                  <c:v>0.999749</c:v>
                </c:pt>
                <c:pt idx="194">
                  <c:v>0.999773</c:v>
                </c:pt>
                <c:pt idx="195">
                  <c:v>0.999795</c:v>
                </c:pt>
                <c:pt idx="196">
                  <c:v>0.999814</c:v>
                </c:pt>
                <c:pt idx="197">
                  <c:v>0.999832</c:v>
                </c:pt>
                <c:pt idx="198">
                  <c:v>0.999848</c:v>
                </c:pt>
                <c:pt idx="199">
                  <c:v>0.999862</c:v>
                </c:pt>
              </c:numCache>
            </c:numRef>
          </c:yVal>
          <c:smooth val="0"/>
        </c:ser>
        <c:ser>
          <c:idx val="15"/>
          <c:order val="7"/>
          <c:tx>
            <c:strRef>
              <c:f>Cayley!$Q$1</c:f>
              <c:strCache>
                <c:ptCount val="1"/>
                <c:pt idx="0">
                  <c:v>n=400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Cayley!$A$2:$A$201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Cayley!$Q$2:$Q$201</c:f>
              <c:numCache>
                <c:formatCode>General</c:formatCode>
                <c:ptCount val="200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</c:v>
                </c:pt>
                <c:pt idx="35" formatCode="0.00E+00">
                  <c:v>0.0</c:v>
                </c:pt>
                <c:pt idx="36" formatCode="0.00E+00">
                  <c:v>3.5133900000004E-295</c:v>
                </c:pt>
                <c:pt idx="37" formatCode="0.00E+00">
                  <c:v>6.39415000000071E-282</c:v>
                </c:pt>
                <c:pt idx="38" formatCode="0.00E+00">
                  <c:v>6.38224000000069E-269</c:v>
                </c:pt>
                <c:pt idx="39" formatCode="0.00E+00">
                  <c:v>3.40292000000031E-256</c:v>
                </c:pt>
                <c:pt idx="40" formatCode="0.00E+00">
                  <c:v>9.44268000000089E-244</c:v>
                </c:pt>
                <c:pt idx="41" formatCode="0.00E+00">
                  <c:v>1.32920000000016E-231</c:v>
                </c:pt>
                <c:pt idx="42" formatCode="0.00E+00">
                  <c:v>9.25818000000079E-220</c:v>
                </c:pt>
                <c:pt idx="43" formatCode="0.00E+00">
                  <c:v>3.11525000000024E-208</c:v>
                </c:pt>
                <c:pt idx="44" formatCode="0.00E+00">
                  <c:v>4.94985000000039E-197</c:v>
                </c:pt>
                <c:pt idx="45" formatCode="0.00E+00">
                  <c:v>3.63523000000032E-186</c:v>
                </c:pt>
                <c:pt idx="46" formatCode="0.00E+00">
                  <c:v>1.20990000000008E-175</c:v>
                </c:pt>
                <c:pt idx="47" formatCode="0.00E+00">
                  <c:v>1.79270000000016E-165</c:v>
                </c:pt>
                <c:pt idx="48" formatCode="0.00E+00">
                  <c:v>1.16415000000008E-155</c:v>
                </c:pt>
                <c:pt idx="49" formatCode="0.00E+00">
                  <c:v>3.26957000000024E-146</c:v>
                </c:pt>
                <c:pt idx="50" formatCode="0.00E+00">
                  <c:v>3.92934000000024E-137</c:v>
                </c:pt>
                <c:pt idx="51" formatCode="0.00E+00">
                  <c:v>2.00482000000008E-128</c:v>
                </c:pt>
                <c:pt idx="52" formatCode="0.00E+00">
                  <c:v>4.32134000000024E-120</c:v>
                </c:pt>
                <c:pt idx="53" formatCode="0.00E+00">
                  <c:v>3.92777000000016E-112</c:v>
                </c:pt>
                <c:pt idx="54" formatCode="0.00E+00">
                  <c:v>1.50740000000008E-104</c:v>
                </c:pt>
                <c:pt idx="55" formatCode="0.00E+00">
                  <c:v>2.45375000000008E-97</c:v>
                </c:pt>
                <c:pt idx="56" formatCode="0.00E+00">
                  <c:v>1.70727000000008E-90</c:v>
                </c:pt>
                <c:pt idx="57" formatCode="0.00E+00">
                  <c:v>5.13284000000016E-84</c:v>
                </c:pt>
                <c:pt idx="58" formatCode="0.00E+00">
                  <c:v>6.76147000000024E-78</c:v>
                </c:pt>
                <c:pt idx="59" formatCode="0.00E+00">
                  <c:v>3.96868000000013E-72</c:v>
                </c:pt>
                <c:pt idx="60" formatCode="0.00E+00">
                  <c:v>1.05839E-66</c:v>
                </c:pt>
                <c:pt idx="61" formatCode="0.00E+00">
                  <c:v>1.31095E-61</c:v>
                </c:pt>
                <c:pt idx="62" formatCode="0.00E+00">
                  <c:v>7.72633000000016E-57</c:v>
                </c:pt>
                <c:pt idx="63" formatCode="0.00E+00">
                  <c:v>2.22408000000008E-52</c:v>
                </c:pt>
                <c:pt idx="64" formatCode="0.00E+00">
                  <c:v>3.21489000000008E-48</c:v>
                </c:pt>
                <c:pt idx="65" formatCode="0.00E+00">
                  <c:v>2.40231E-44</c:v>
                </c:pt>
                <c:pt idx="66" formatCode="0.00E+00">
                  <c:v>9.56272000000016E-41</c:v>
                </c:pt>
                <c:pt idx="67" formatCode="0.00E+00">
                  <c:v>2.09099E-37</c:v>
                </c:pt>
                <c:pt idx="68" formatCode="0.00E+00">
                  <c:v>2.5908E-34</c:v>
                </c:pt>
                <c:pt idx="69" formatCode="0.00E+00">
                  <c:v>1.87652E-31</c:v>
                </c:pt>
                <c:pt idx="70" formatCode="0.00E+00">
                  <c:v>8.19528000000008E-29</c:v>
                </c:pt>
                <c:pt idx="71" formatCode="0.00E+00">
                  <c:v>2.22503E-26</c:v>
                </c:pt>
                <c:pt idx="72" formatCode="0.00E+00">
                  <c:v>3.86963000000002E-24</c:v>
                </c:pt>
                <c:pt idx="73" formatCode="0.00E+00">
                  <c:v>4.43833000000004E-22</c:v>
                </c:pt>
                <c:pt idx="74" formatCode="0.00E+00">
                  <c:v>3.45324E-20</c:v>
                </c:pt>
                <c:pt idx="75" formatCode="0.00E+00">
                  <c:v>1.87268E-18</c:v>
                </c:pt>
                <c:pt idx="76" formatCode="0.00E+00">
                  <c:v>7.26444000000008E-17</c:v>
                </c:pt>
                <c:pt idx="77" formatCode="0.00E+00">
                  <c:v>2.0662E-15</c:v>
                </c:pt>
                <c:pt idx="78" formatCode="0.00E+00">
                  <c:v>4.41116E-14</c:v>
                </c:pt>
                <c:pt idx="79" formatCode="0.00E+00">
                  <c:v>7.22698E-13</c:v>
                </c:pt>
                <c:pt idx="80" formatCode="0.00E+00">
                  <c:v>9.27749E-12</c:v>
                </c:pt>
                <c:pt idx="81" formatCode="0.00E+00">
                  <c:v>9.51603E-11</c:v>
                </c:pt>
                <c:pt idx="82" formatCode="0.00E+00">
                  <c:v>7.9426E-10</c:v>
                </c:pt>
                <c:pt idx="83" formatCode="0.00E+00">
                  <c:v>5.4871E-9</c:v>
                </c:pt>
                <c:pt idx="84" formatCode="0.00E+00">
                  <c:v>3.18763E-8</c:v>
                </c:pt>
                <c:pt idx="85" formatCode="0.00E+00">
                  <c:v>1.5802E-7</c:v>
                </c:pt>
                <c:pt idx="86" formatCode="0.00E+00">
                  <c:v>6.77594E-7</c:v>
                </c:pt>
                <c:pt idx="87" formatCode="0.00E+00">
                  <c:v>2.54501E-6</c:v>
                </c:pt>
                <c:pt idx="88" formatCode="0.00E+00">
                  <c:v>8.47014E-6</c:v>
                </c:pt>
                <c:pt idx="89" formatCode="0.00E+00">
                  <c:v>2.52461E-5</c:v>
                </c:pt>
                <c:pt idx="90" formatCode="0.00E+00">
                  <c:v>6.80523E-5</c:v>
                </c:pt>
                <c:pt idx="91">
                  <c:v>0.000167391</c:v>
                </c:pt>
                <c:pt idx="92">
                  <c:v>0.000378819</c:v>
                </c:pt>
                <c:pt idx="93">
                  <c:v>0.000794706</c:v>
                </c:pt>
                <c:pt idx="94">
                  <c:v>0.00155612</c:v>
                </c:pt>
                <c:pt idx="95">
                  <c:v>0.00286201</c:v>
                </c:pt>
                <c:pt idx="96">
                  <c:v>0.00497254</c:v>
                </c:pt>
                <c:pt idx="97">
                  <c:v>0.0082042</c:v>
                </c:pt>
                <c:pt idx="98">
                  <c:v>0.0129155</c:v>
                </c:pt>
                <c:pt idx="99">
                  <c:v>0.0194845</c:v>
                </c:pt>
                <c:pt idx="100">
                  <c:v>0.0282804</c:v>
                </c:pt>
                <c:pt idx="101">
                  <c:v>0.039633</c:v>
                </c:pt>
                <c:pt idx="102">
                  <c:v>0.0538049</c:v>
                </c:pt>
                <c:pt idx="103">
                  <c:v>0.0709691</c:v>
                </c:pt>
                <c:pt idx="104">
                  <c:v>0.0911947</c:v>
                </c:pt>
                <c:pt idx="105">
                  <c:v>0.114442</c:v>
                </c:pt>
                <c:pt idx="106">
                  <c:v>0.140566</c:v>
                </c:pt>
                <c:pt idx="107">
                  <c:v>0.169329</c:v>
                </c:pt>
                <c:pt idx="108">
                  <c:v>0.200415</c:v>
                </c:pt>
                <c:pt idx="109">
                  <c:v>0.233453</c:v>
                </c:pt>
                <c:pt idx="110">
                  <c:v>0.268035</c:v>
                </c:pt>
                <c:pt idx="111">
                  <c:v>0.303737</c:v>
                </c:pt>
                <c:pt idx="112">
                  <c:v>0.340139</c:v>
                </c:pt>
                <c:pt idx="113">
                  <c:v>0.376836</c:v>
                </c:pt>
                <c:pt idx="114">
                  <c:v>0.413455</c:v>
                </c:pt>
                <c:pt idx="115">
                  <c:v>0.449657</c:v>
                </c:pt>
                <c:pt idx="116">
                  <c:v>0.485148</c:v>
                </c:pt>
                <c:pt idx="117">
                  <c:v>0.519678</c:v>
                </c:pt>
                <c:pt idx="118">
                  <c:v>0.553043</c:v>
                </c:pt>
                <c:pt idx="119">
                  <c:v>0.585082</c:v>
                </c:pt>
                <c:pt idx="120">
                  <c:v>0.615675</c:v>
                </c:pt>
                <c:pt idx="121">
                  <c:v>0.644737</c:v>
                </c:pt>
                <c:pt idx="122">
                  <c:v>0.672218</c:v>
                </c:pt>
                <c:pt idx="123">
                  <c:v>0.698095</c:v>
                </c:pt>
                <c:pt idx="124">
                  <c:v>0.722371</c:v>
                </c:pt>
                <c:pt idx="125">
                  <c:v>0.745065</c:v>
                </c:pt>
                <c:pt idx="126">
                  <c:v>0.766216</c:v>
                </c:pt>
                <c:pt idx="127">
                  <c:v>0.785873</c:v>
                </c:pt>
                <c:pt idx="128">
                  <c:v>0.804095</c:v>
                </c:pt>
                <c:pt idx="129">
                  <c:v>0.820948</c:v>
                </c:pt>
                <c:pt idx="130">
                  <c:v>0.836502</c:v>
                </c:pt>
                <c:pt idx="131">
                  <c:v>0.850831</c:v>
                </c:pt>
                <c:pt idx="132">
                  <c:v>0.864008</c:v>
                </c:pt>
                <c:pt idx="133">
                  <c:v>0.876108</c:v>
                </c:pt>
                <c:pt idx="134">
                  <c:v>0.887203</c:v>
                </c:pt>
                <c:pt idx="135">
                  <c:v>0.897363</c:v>
                </c:pt>
                <c:pt idx="136">
                  <c:v>0.906658</c:v>
                </c:pt>
                <c:pt idx="137">
                  <c:v>0.91515</c:v>
                </c:pt>
                <c:pt idx="138">
                  <c:v>0.922904</c:v>
                </c:pt>
                <c:pt idx="139">
                  <c:v>0.929976</c:v>
                </c:pt>
                <c:pt idx="140">
                  <c:v>0.936422</c:v>
                </c:pt>
                <c:pt idx="141">
                  <c:v>0.942294</c:v>
                </c:pt>
                <c:pt idx="142">
                  <c:v>0.947638</c:v>
                </c:pt>
                <c:pt idx="143">
                  <c:v>0.9525</c:v>
                </c:pt>
                <c:pt idx="144">
                  <c:v>0.956921</c:v>
                </c:pt>
                <c:pt idx="145">
                  <c:v>0.960939</c:v>
                </c:pt>
                <c:pt idx="146">
                  <c:v>0.96459</c:v>
                </c:pt>
                <c:pt idx="147">
                  <c:v>0.967905</c:v>
                </c:pt>
                <c:pt idx="148">
                  <c:v>0.970914</c:v>
                </c:pt>
                <c:pt idx="149">
                  <c:v>0.973645</c:v>
                </c:pt>
                <c:pt idx="150">
                  <c:v>0.976123</c:v>
                </c:pt>
                <c:pt idx="151">
                  <c:v>0.97837</c:v>
                </c:pt>
                <c:pt idx="152">
                  <c:v>0.980408</c:v>
                </c:pt>
                <c:pt idx="153">
                  <c:v>0.982256</c:v>
                </c:pt>
                <c:pt idx="154">
                  <c:v>0.983931</c:v>
                </c:pt>
                <c:pt idx="155">
                  <c:v>0.985449</c:v>
                </c:pt>
                <c:pt idx="156">
                  <c:v>0.986824</c:v>
                </c:pt>
                <c:pt idx="157">
                  <c:v>0.98807</c:v>
                </c:pt>
                <c:pt idx="158">
                  <c:v>0.9892</c:v>
                </c:pt>
                <c:pt idx="159">
                  <c:v>0.990222</c:v>
                </c:pt>
                <c:pt idx="160">
                  <c:v>0.991149</c:v>
                </c:pt>
                <c:pt idx="161">
                  <c:v>0.991988</c:v>
                </c:pt>
                <c:pt idx="162">
                  <c:v>0.992747</c:v>
                </c:pt>
                <c:pt idx="163">
                  <c:v>0.993435</c:v>
                </c:pt>
                <c:pt idx="164">
                  <c:v>0.994058</c:v>
                </c:pt>
                <c:pt idx="165">
                  <c:v>0.994622</c:v>
                </c:pt>
                <c:pt idx="166">
                  <c:v>0.995132</c:v>
                </c:pt>
                <c:pt idx="167">
                  <c:v>0.995595</c:v>
                </c:pt>
                <c:pt idx="168">
                  <c:v>0.996013</c:v>
                </c:pt>
                <c:pt idx="169">
                  <c:v>0.996392</c:v>
                </c:pt>
                <c:pt idx="170">
                  <c:v>0.996735</c:v>
                </c:pt>
                <c:pt idx="171">
                  <c:v>0.997045</c:v>
                </c:pt>
                <c:pt idx="172">
                  <c:v>0.997326</c:v>
                </c:pt>
                <c:pt idx="173">
                  <c:v>0.99758</c:v>
                </c:pt>
                <c:pt idx="174">
                  <c:v>0.99781</c:v>
                </c:pt>
                <c:pt idx="175">
                  <c:v>0.998018</c:v>
                </c:pt>
                <c:pt idx="176">
                  <c:v>0.998207</c:v>
                </c:pt>
                <c:pt idx="177">
                  <c:v>0.998377</c:v>
                </c:pt>
                <c:pt idx="178">
                  <c:v>0.998531</c:v>
                </c:pt>
                <c:pt idx="179">
                  <c:v>0.998671</c:v>
                </c:pt>
                <c:pt idx="180">
                  <c:v>0.998797</c:v>
                </c:pt>
                <c:pt idx="181">
                  <c:v>0.998912</c:v>
                </c:pt>
                <c:pt idx="182">
                  <c:v>0.999015</c:v>
                </c:pt>
                <c:pt idx="183">
                  <c:v>0.999109</c:v>
                </c:pt>
                <c:pt idx="184">
                  <c:v>0.999194</c:v>
                </c:pt>
                <c:pt idx="185">
                  <c:v>0.99927</c:v>
                </c:pt>
                <c:pt idx="186">
                  <c:v>0.99934</c:v>
                </c:pt>
                <c:pt idx="187">
                  <c:v>0.999403</c:v>
                </c:pt>
                <c:pt idx="188">
                  <c:v>0.999459</c:v>
                </c:pt>
                <c:pt idx="189">
                  <c:v>0.999511</c:v>
                </c:pt>
                <c:pt idx="190">
                  <c:v>0.999557</c:v>
                </c:pt>
                <c:pt idx="191">
                  <c:v>0.9996</c:v>
                </c:pt>
                <c:pt idx="192">
                  <c:v>0.999638</c:v>
                </c:pt>
                <c:pt idx="193">
                  <c:v>0.999672</c:v>
                </c:pt>
                <c:pt idx="194">
                  <c:v>0.999703</c:v>
                </c:pt>
                <c:pt idx="195">
                  <c:v>0.999732</c:v>
                </c:pt>
                <c:pt idx="196">
                  <c:v>0.999757</c:v>
                </c:pt>
                <c:pt idx="197">
                  <c:v>0.99978</c:v>
                </c:pt>
                <c:pt idx="198">
                  <c:v>0.999801</c:v>
                </c:pt>
                <c:pt idx="199">
                  <c:v>0.99982</c:v>
                </c:pt>
              </c:numCache>
            </c:numRef>
          </c:yVal>
          <c:smooth val="0"/>
        </c:ser>
        <c:ser>
          <c:idx val="16"/>
          <c:order val="8"/>
          <c:tx>
            <c:strRef>
              <c:f>Cayley!$R$1</c:f>
              <c:strCache>
                <c:ptCount val="1"/>
                <c:pt idx="0">
                  <c:v>n=450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Cayley!$A$2:$A$201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Cayley!$R$2:$R$201</c:f>
              <c:numCache>
                <c:formatCode>General</c:formatCode>
                <c:ptCount val="200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</c:v>
                </c:pt>
                <c:pt idx="35">
                  <c:v>0.0</c:v>
                </c:pt>
                <c:pt idx="36">
                  <c:v>0.0</c:v>
                </c:pt>
                <c:pt idx="37">
                  <c:v>0.0</c:v>
                </c:pt>
                <c:pt idx="38">
                  <c:v>0.0</c:v>
                </c:pt>
                <c:pt idx="39" formatCode="0.00E+00">
                  <c:v>4.35805000000047E-305</c:v>
                </c:pt>
                <c:pt idx="40" formatCode="0.00E+00">
                  <c:v>1.03489000000008E-290</c:v>
                </c:pt>
                <c:pt idx="41" formatCode="0.00E+00">
                  <c:v>1.18476000000016E-276</c:v>
                </c:pt>
                <c:pt idx="42" formatCode="0.00E+00">
                  <c:v>6.35251000000063E-263</c:v>
                </c:pt>
                <c:pt idx="43" formatCode="0.00E+00">
                  <c:v>1.55098000000016E-249</c:v>
                </c:pt>
                <c:pt idx="44" formatCode="0.00E+00">
                  <c:v>1.67808000000016E-236</c:v>
                </c:pt>
                <c:pt idx="45" formatCode="0.00E+00">
                  <c:v>7.83999000000071E-224</c:v>
                </c:pt>
                <c:pt idx="46" formatCode="0.00E+00">
                  <c:v>1.54357000000016E-211</c:v>
                </c:pt>
                <c:pt idx="47" formatCode="0.00E+00">
                  <c:v>1.25216000000008E-199</c:v>
                </c:pt>
                <c:pt idx="48" formatCode="0.00E+00">
                  <c:v>4.10042000000032E-188</c:v>
                </c:pt>
                <c:pt idx="49" formatCode="0.00E+00">
                  <c:v>5.3234200000004E-177</c:v>
                </c:pt>
                <c:pt idx="50" formatCode="0.00E+00">
                  <c:v>2.69801000000016E-166</c:v>
                </c:pt>
                <c:pt idx="51" formatCode="0.00E+00">
                  <c:v>5.27158000000031E-156</c:v>
                </c:pt>
                <c:pt idx="52" formatCode="0.00E+00">
                  <c:v>3.93353000000026E-146</c:v>
                </c:pt>
                <c:pt idx="53" formatCode="0.00E+00">
                  <c:v>1.11403000000008E-136</c:v>
                </c:pt>
                <c:pt idx="54" formatCode="0.00E+00">
                  <c:v>1.19430000000008E-127</c:v>
                </c:pt>
                <c:pt idx="55" formatCode="0.00E+00">
                  <c:v>4.85051000000024E-119</c:v>
                </c:pt>
                <c:pt idx="56" formatCode="0.00E+00">
                  <c:v>7.49636000000031E-111</c:v>
                </c:pt>
                <c:pt idx="57" formatCode="0.00E+00">
                  <c:v>4.44419000000016E-103</c:v>
                </c:pt>
                <c:pt idx="58" formatCode="0.00E+00">
                  <c:v>1.02247E-95</c:v>
                </c:pt>
                <c:pt idx="59" formatCode="0.00E+00">
                  <c:v>9.26737000000032E-89</c:v>
                </c:pt>
                <c:pt idx="60" formatCode="0.00E+00">
                  <c:v>3.37034000000008E-82</c:v>
                </c:pt>
                <c:pt idx="61" formatCode="0.00E+00">
                  <c:v>5.02464000000016E-76</c:v>
                </c:pt>
                <c:pt idx="62" formatCode="0.00E+00">
                  <c:v>3.14618000000008E-70</c:v>
                </c:pt>
                <c:pt idx="63" formatCode="0.00E+00">
                  <c:v>8.49861000000024E-65</c:v>
                </c:pt>
                <c:pt idx="64" formatCode="0.00E+00">
                  <c:v>1.01954E-59</c:v>
                </c:pt>
                <c:pt idx="65" formatCode="0.00E+00">
                  <c:v>5.60236000000008E-55</c:v>
                </c:pt>
                <c:pt idx="66" formatCode="0.00E+00">
                  <c:v>1.4566E-50</c:v>
                </c:pt>
                <c:pt idx="67" formatCode="0.00E+00">
                  <c:v>1.85315E-46</c:v>
                </c:pt>
                <c:pt idx="68" formatCode="0.00E+00">
                  <c:v>1.19407E-42</c:v>
                </c:pt>
                <c:pt idx="69" formatCode="0.00E+00">
                  <c:v>4.03512000000008E-39</c:v>
                </c:pt>
                <c:pt idx="70" formatCode="0.00E+00">
                  <c:v>7.40653000000008E-36</c:v>
                </c:pt>
                <c:pt idx="71" formatCode="0.00E+00">
                  <c:v>7.64653000000008E-33</c:v>
                </c:pt>
                <c:pt idx="72" formatCode="0.00E+00">
                  <c:v>4.59601000000008E-30</c:v>
                </c:pt>
                <c:pt idx="73" formatCode="0.00E+00">
                  <c:v>1.66363E-27</c:v>
                </c:pt>
                <c:pt idx="74" formatCode="0.00E+00">
                  <c:v>3.74802E-25</c:v>
                </c:pt>
                <c:pt idx="75" formatCode="0.00E+00">
                  <c:v>5.42597000000008E-23</c:v>
                </c:pt>
                <c:pt idx="76" formatCode="0.00E+00">
                  <c:v>5.20512000000008E-21</c:v>
                </c:pt>
                <c:pt idx="77" formatCode="0.00E+00">
                  <c:v>3.40756E-19</c:v>
                </c:pt>
                <c:pt idx="78" formatCode="0.00E+00">
                  <c:v>1.56568E-17</c:v>
                </c:pt>
                <c:pt idx="79" formatCode="0.00E+00">
                  <c:v>5.18531E-16</c:v>
                </c:pt>
                <c:pt idx="80" formatCode="0.00E+00">
                  <c:v>1.26937E-14</c:v>
                </c:pt>
                <c:pt idx="81" formatCode="0.00E+00">
                  <c:v>2.35199E-13</c:v>
                </c:pt>
                <c:pt idx="82" formatCode="0.00E+00">
                  <c:v>3.37267E-12</c:v>
                </c:pt>
                <c:pt idx="83" formatCode="0.00E+00">
                  <c:v>3.82153E-11</c:v>
                </c:pt>
                <c:pt idx="84" formatCode="0.00E+00">
                  <c:v>3.48857E-10</c:v>
                </c:pt>
                <c:pt idx="85" formatCode="0.00E+00">
                  <c:v>2.6124E-9</c:v>
                </c:pt>
                <c:pt idx="86" formatCode="0.00E+00">
                  <c:v>1.63186E-8</c:v>
                </c:pt>
                <c:pt idx="87" formatCode="0.00E+00">
                  <c:v>8.63594E-8</c:v>
                </c:pt>
                <c:pt idx="88" formatCode="0.00E+00">
                  <c:v>3.92766E-7</c:v>
                </c:pt>
                <c:pt idx="89" formatCode="0.00E+00">
                  <c:v>1.55556E-6</c:v>
                </c:pt>
                <c:pt idx="90" formatCode="0.00E+00">
                  <c:v>5.43061E-6</c:v>
                </c:pt>
                <c:pt idx="91" formatCode="0.00E+00">
                  <c:v>1.68992E-5</c:v>
                </c:pt>
                <c:pt idx="92" formatCode="0.00E+00">
                  <c:v>4.73576E-5</c:v>
                </c:pt>
                <c:pt idx="93">
                  <c:v>0.000120642</c:v>
                </c:pt>
                <c:pt idx="94">
                  <c:v>0.000281793</c:v>
                </c:pt>
                <c:pt idx="95">
                  <c:v>0.00060827</c:v>
                </c:pt>
                <c:pt idx="96">
                  <c:v>0.00122213</c:v>
                </c:pt>
                <c:pt idx="97">
                  <c:v>0.0023006</c:v>
                </c:pt>
                <c:pt idx="98">
                  <c:v>0.00408191</c:v>
                </c:pt>
                <c:pt idx="99">
                  <c:v>0.00686362</c:v>
                </c:pt>
                <c:pt idx="100">
                  <c:v>0.0109917</c:v>
                </c:pt>
                <c:pt idx="101">
                  <c:v>0.0168407</c:v>
                </c:pt>
                <c:pt idx="102">
                  <c:v>0.024787</c:v>
                </c:pt>
                <c:pt idx="103">
                  <c:v>0.0351787</c:v>
                </c:pt>
                <c:pt idx="104">
                  <c:v>0.0483059</c:v>
                </c:pt>
                <c:pt idx="105">
                  <c:v>0.0643764</c:v>
                </c:pt>
                <c:pt idx="106">
                  <c:v>0.0834979</c:v>
                </c:pt>
                <c:pt idx="107">
                  <c:v>0.10567</c:v>
                </c:pt>
                <c:pt idx="108">
                  <c:v>0.130784</c:v>
                </c:pt>
                <c:pt idx="109">
                  <c:v>0.158634</c:v>
                </c:pt>
                <c:pt idx="110">
                  <c:v>0.18893</c:v>
                </c:pt>
                <c:pt idx="111">
                  <c:v>0.221318</c:v>
                </c:pt>
                <c:pt idx="112">
                  <c:v>0.2554</c:v>
                </c:pt>
                <c:pt idx="113">
                  <c:v>0.290756</c:v>
                </c:pt>
                <c:pt idx="114">
                  <c:v>0.326961</c:v>
                </c:pt>
                <c:pt idx="115">
                  <c:v>0.363604</c:v>
                </c:pt>
                <c:pt idx="116">
                  <c:v>0.400298</c:v>
                </c:pt>
                <c:pt idx="117">
                  <c:v>0.436692</c:v>
                </c:pt>
                <c:pt idx="118">
                  <c:v>0.472475</c:v>
                </c:pt>
                <c:pt idx="119">
                  <c:v>0.507382</c:v>
                </c:pt>
                <c:pt idx="120">
                  <c:v>0.541191</c:v>
                </c:pt>
                <c:pt idx="121">
                  <c:v>0.573726</c:v>
                </c:pt>
                <c:pt idx="122">
                  <c:v>0.604853</c:v>
                </c:pt>
                <c:pt idx="123">
                  <c:v>0.634475</c:v>
                </c:pt>
                <c:pt idx="124">
                  <c:v>0.66253</c:v>
                </c:pt>
                <c:pt idx="125">
                  <c:v>0.688987</c:v>
                </c:pt>
                <c:pt idx="126">
                  <c:v>0.713838</c:v>
                </c:pt>
                <c:pt idx="127">
                  <c:v>0.737098</c:v>
                </c:pt>
                <c:pt idx="128">
                  <c:v>0.758799</c:v>
                </c:pt>
                <c:pt idx="129">
                  <c:v>0.778986</c:v>
                </c:pt>
                <c:pt idx="130">
                  <c:v>0.797717</c:v>
                </c:pt>
                <c:pt idx="131">
                  <c:v>0.815054</c:v>
                </c:pt>
                <c:pt idx="132">
                  <c:v>0.831066</c:v>
                </c:pt>
                <c:pt idx="133">
                  <c:v>0.845827</c:v>
                </c:pt>
                <c:pt idx="134">
                  <c:v>0.859409</c:v>
                </c:pt>
                <c:pt idx="135">
                  <c:v>0.871887</c:v>
                </c:pt>
                <c:pt idx="136">
                  <c:v>0.883335</c:v>
                </c:pt>
                <c:pt idx="137">
                  <c:v>0.893822</c:v>
                </c:pt>
                <c:pt idx="138">
                  <c:v>0.90342</c:v>
                </c:pt>
                <c:pt idx="139">
                  <c:v>0.912193</c:v>
                </c:pt>
                <c:pt idx="140">
                  <c:v>0.920205</c:v>
                </c:pt>
                <c:pt idx="141">
                  <c:v>0.927515</c:v>
                </c:pt>
                <c:pt idx="142">
                  <c:v>0.93418</c:v>
                </c:pt>
                <c:pt idx="143">
                  <c:v>0.940252</c:v>
                </c:pt>
                <c:pt idx="144">
                  <c:v>0.94578</c:v>
                </c:pt>
                <c:pt idx="145">
                  <c:v>0.95081</c:v>
                </c:pt>
                <c:pt idx="146">
                  <c:v>0.955385</c:v>
                </c:pt>
                <c:pt idx="147">
                  <c:v>0.959543</c:v>
                </c:pt>
                <c:pt idx="148">
                  <c:v>0.963321</c:v>
                </c:pt>
                <c:pt idx="149">
                  <c:v>0.966753</c:v>
                </c:pt>
                <c:pt idx="150">
                  <c:v>0.969868</c:v>
                </c:pt>
                <c:pt idx="151">
                  <c:v>0.972696</c:v>
                </c:pt>
                <c:pt idx="152">
                  <c:v>0.975262</c:v>
                </c:pt>
                <c:pt idx="153">
                  <c:v>0.977589</c:v>
                </c:pt>
                <c:pt idx="154">
                  <c:v>0.9797</c:v>
                </c:pt>
                <c:pt idx="155">
                  <c:v>0.981614</c:v>
                </c:pt>
                <c:pt idx="156">
                  <c:v>0.983349</c:v>
                </c:pt>
                <c:pt idx="157">
                  <c:v>0.984922</c:v>
                </c:pt>
                <c:pt idx="158">
                  <c:v>0.986347</c:v>
                </c:pt>
                <c:pt idx="159">
                  <c:v>0.987638</c:v>
                </c:pt>
                <c:pt idx="160">
                  <c:v>0.988808</c:v>
                </c:pt>
                <c:pt idx="161">
                  <c:v>0.989867</c:v>
                </c:pt>
                <c:pt idx="162">
                  <c:v>0.990827</c:v>
                </c:pt>
                <c:pt idx="163">
                  <c:v>0.991696</c:v>
                </c:pt>
                <c:pt idx="164">
                  <c:v>0.992484</c:v>
                </c:pt>
                <c:pt idx="165">
                  <c:v>0.993196</c:v>
                </c:pt>
                <c:pt idx="166">
                  <c:v>0.993842</c:v>
                </c:pt>
                <c:pt idx="167">
                  <c:v>0.994426</c:v>
                </c:pt>
                <c:pt idx="168">
                  <c:v>0.994955</c:v>
                </c:pt>
                <c:pt idx="169">
                  <c:v>0.995434</c:v>
                </c:pt>
                <c:pt idx="170">
                  <c:v>0.995868</c:v>
                </c:pt>
                <c:pt idx="171">
                  <c:v>0.99626</c:v>
                </c:pt>
                <c:pt idx="172">
                  <c:v>0.996616</c:v>
                </c:pt>
                <c:pt idx="173">
                  <c:v>0.996937</c:v>
                </c:pt>
                <c:pt idx="174">
                  <c:v>0.997228</c:v>
                </c:pt>
                <c:pt idx="175">
                  <c:v>0.997492</c:v>
                </c:pt>
                <c:pt idx="176">
                  <c:v>0.99773</c:v>
                </c:pt>
                <c:pt idx="177">
                  <c:v>0.997946</c:v>
                </c:pt>
                <c:pt idx="178">
                  <c:v>0.998141</c:v>
                </c:pt>
                <c:pt idx="179">
                  <c:v>0.998318</c:v>
                </c:pt>
                <c:pt idx="180">
                  <c:v>0.998478</c:v>
                </c:pt>
                <c:pt idx="181">
                  <c:v>0.998623</c:v>
                </c:pt>
                <c:pt idx="182">
                  <c:v>0.998754</c:v>
                </c:pt>
                <c:pt idx="183">
                  <c:v>0.998872</c:v>
                </c:pt>
                <c:pt idx="184">
                  <c:v>0.998979</c:v>
                </c:pt>
                <c:pt idx="185">
                  <c:v>0.999077</c:v>
                </c:pt>
                <c:pt idx="186">
                  <c:v>0.999164</c:v>
                </c:pt>
                <c:pt idx="187">
                  <c:v>0.999244</c:v>
                </c:pt>
                <c:pt idx="188">
                  <c:v>0.999316</c:v>
                </c:pt>
                <c:pt idx="189">
                  <c:v>0.999381</c:v>
                </c:pt>
                <c:pt idx="190">
                  <c:v>0.99944</c:v>
                </c:pt>
                <c:pt idx="191">
                  <c:v>0.999493</c:v>
                </c:pt>
                <c:pt idx="192">
                  <c:v>0.999541</c:v>
                </c:pt>
                <c:pt idx="193">
                  <c:v>0.999585</c:v>
                </c:pt>
                <c:pt idx="194">
                  <c:v>0.999624</c:v>
                </c:pt>
                <c:pt idx="195">
                  <c:v>0.99966</c:v>
                </c:pt>
                <c:pt idx="196">
                  <c:v>0.999692</c:v>
                </c:pt>
                <c:pt idx="197">
                  <c:v>0.999722</c:v>
                </c:pt>
                <c:pt idx="198">
                  <c:v>0.999748</c:v>
                </c:pt>
                <c:pt idx="199">
                  <c:v>0.999772</c:v>
                </c:pt>
              </c:numCache>
            </c:numRef>
          </c:yVal>
          <c:smooth val="0"/>
        </c:ser>
        <c:ser>
          <c:idx val="17"/>
          <c:order val="9"/>
          <c:tx>
            <c:strRef>
              <c:f>Cayley!$S$1</c:f>
              <c:strCache>
                <c:ptCount val="1"/>
                <c:pt idx="0">
                  <c:v>n=500</c:v>
                </c:pt>
              </c:strCache>
            </c:strRef>
          </c:tx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Cayley!$A$2:$A$201</c:f>
              <c:numCache>
                <c:formatCode>0.00000</c:formatCode>
                <c:ptCount val="200"/>
                <c:pt idx="0">
                  <c:v>0.01</c:v>
                </c:pt>
                <c:pt idx="1">
                  <c:v>0.11</c:v>
                </c:pt>
                <c:pt idx="2">
                  <c:v>0.21</c:v>
                </c:pt>
                <c:pt idx="3">
                  <c:v>0.31</c:v>
                </c:pt>
                <c:pt idx="4">
                  <c:v>0.41</c:v>
                </c:pt>
                <c:pt idx="5">
                  <c:v>0.51</c:v>
                </c:pt>
                <c:pt idx="6">
                  <c:v>0.61</c:v>
                </c:pt>
                <c:pt idx="7">
                  <c:v>0.71</c:v>
                </c:pt>
                <c:pt idx="8">
                  <c:v>0.81</c:v>
                </c:pt>
                <c:pt idx="9">
                  <c:v>0.91</c:v>
                </c:pt>
                <c:pt idx="10">
                  <c:v>1.01</c:v>
                </c:pt>
                <c:pt idx="11">
                  <c:v>1.11</c:v>
                </c:pt>
                <c:pt idx="12">
                  <c:v>1.21</c:v>
                </c:pt>
                <c:pt idx="13">
                  <c:v>1.31</c:v>
                </c:pt>
                <c:pt idx="14">
                  <c:v>1.41</c:v>
                </c:pt>
                <c:pt idx="15">
                  <c:v>1.51</c:v>
                </c:pt>
                <c:pt idx="16">
                  <c:v>1.61</c:v>
                </c:pt>
                <c:pt idx="17">
                  <c:v>1.71</c:v>
                </c:pt>
                <c:pt idx="18">
                  <c:v>1.81</c:v>
                </c:pt>
                <c:pt idx="19">
                  <c:v>1.91</c:v>
                </c:pt>
                <c:pt idx="20">
                  <c:v>2.01</c:v>
                </c:pt>
                <c:pt idx="21">
                  <c:v>2.11</c:v>
                </c:pt>
                <c:pt idx="22">
                  <c:v>2.21</c:v>
                </c:pt>
                <c:pt idx="23">
                  <c:v>2.31</c:v>
                </c:pt>
                <c:pt idx="24">
                  <c:v>2.41</c:v>
                </c:pt>
                <c:pt idx="25">
                  <c:v>2.51</c:v>
                </c:pt>
                <c:pt idx="26">
                  <c:v>2.61</c:v>
                </c:pt>
                <c:pt idx="27">
                  <c:v>2.71</c:v>
                </c:pt>
                <c:pt idx="28">
                  <c:v>2.81</c:v>
                </c:pt>
                <c:pt idx="29">
                  <c:v>2.91</c:v>
                </c:pt>
                <c:pt idx="30">
                  <c:v>3.01</c:v>
                </c:pt>
                <c:pt idx="31">
                  <c:v>3.11</c:v>
                </c:pt>
                <c:pt idx="32">
                  <c:v>3.21</c:v>
                </c:pt>
                <c:pt idx="33">
                  <c:v>3.31</c:v>
                </c:pt>
                <c:pt idx="34">
                  <c:v>3.41</c:v>
                </c:pt>
                <c:pt idx="35">
                  <c:v>3.51</c:v>
                </c:pt>
                <c:pt idx="36">
                  <c:v>3.61</c:v>
                </c:pt>
                <c:pt idx="37">
                  <c:v>3.71</c:v>
                </c:pt>
                <c:pt idx="38">
                  <c:v>3.81</c:v>
                </c:pt>
                <c:pt idx="39">
                  <c:v>3.91</c:v>
                </c:pt>
                <c:pt idx="40">
                  <c:v>4.01</c:v>
                </c:pt>
                <c:pt idx="41">
                  <c:v>4.109999999999999</c:v>
                </c:pt>
                <c:pt idx="42">
                  <c:v>4.21</c:v>
                </c:pt>
                <c:pt idx="43">
                  <c:v>4.31</c:v>
                </c:pt>
                <c:pt idx="44">
                  <c:v>4.41</c:v>
                </c:pt>
                <c:pt idx="45">
                  <c:v>4.51</c:v>
                </c:pt>
                <c:pt idx="46">
                  <c:v>4.609999999999998</c:v>
                </c:pt>
                <c:pt idx="47">
                  <c:v>4.71</c:v>
                </c:pt>
                <c:pt idx="48">
                  <c:v>4.81</c:v>
                </c:pt>
                <c:pt idx="49">
                  <c:v>4.91</c:v>
                </c:pt>
                <c:pt idx="50">
                  <c:v>5.01</c:v>
                </c:pt>
                <c:pt idx="51">
                  <c:v>5.109999999999999</c:v>
                </c:pt>
                <c:pt idx="52">
                  <c:v>5.21</c:v>
                </c:pt>
                <c:pt idx="53">
                  <c:v>5.31</c:v>
                </c:pt>
                <c:pt idx="54">
                  <c:v>5.41</c:v>
                </c:pt>
                <c:pt idx="55">
                  <c:v>5.51</c:v>
                </c:pt>
                <c:pt idx="56">
                  <c:v>5.609999999999998</c:v>
                </c:pt>
                <c:pt idx="57">
                  <c:v>5.71</c:v>
                </c:pt>
                <c:pt idx="58">
                  <c:v>5.81</c:v>
                </c:pt>
                <c:pt idx="59">
                  <c:v>5.91</c:v>
                </c:pt>
                <c:pt idx="60">
                  <c:v>6.01</c:v>
                </c:pt>
                <c:pt idx="61">
                  <c:v>6.109999999999999</c:v>
                </c:pt>
                <c:pt idx="62">
                  <c:v>6.21</c:v>
                </c:pt>
                <c:pt idx="63">
                  <c:v>6.31</c:v>
                </c:pt>
                <c:pt idx="64">
                  <c:v>6.41</c:v>
                </c:pt>
                <c:pt idx="65">
                  <c:v>6.51</c:v>
                </c:pt>
                <c:pt idx="66">
                  <c:v>6.609999999999998</c:v>
                </c:pt>
                <c:pt idx="67">
                  <c:v>6.71</c:v>
                </c:pt>
                <c:pt idx="68">
                  <c:v>6.81</c:v>
                </c:pt>
                <c:pt idx="69">
                  <c:v>6.91</c:v>
                </c:pt>
                <c:pt idx="70">
                  <c:v>7.01</c:v>
                </c:pt>
                <c:pt idx="71">
                  <c:v>7.109999999999999</c:v>
                </c:pt>
                <c:pt idx="72">
                  <c:v>7.21</c:v>
                </c:pt>
                <c:pt idx="73">
                  <c:v>7.31</c:v>
                </c:pt>
                <c:pt idx="74">
                  <c:v>7.41</c:v>
                </c:pt>
                <c:pt idx="75">
                  <c:v>7.5</c:v>
                </c:pt>
                <c:pt idx="76">
                  <c:v>7.60999</c:v>
                </c:pt>
                <c:pt idx="77">
                  <c:v>7.70999</c:v>
                </c:pt>
                <c:pt idx="78">
                  <c:v>7.80999</c:v>
                </c:pt>
                <c:pt idx="79">
                  <c:v>7.90999</c:v>
                </c:pt>
                <c:pt idx="80">
                  <c:v>8.00999</c:v>
                </c:pt>
                <c:pt idx="81">
                  <c:v>8.10999</c:v>
                </c:pt>
                <c:pt idx="82">
                  <c:v>8.210000000000001</c:v>
                </c:pt>
                <c:pt idx="83">
                  <c:v>8.31</c:v>
                </c:pt>
                <c:pt idx="84">
                  <c:v>8.41</c:v>
                </c:pt>
                <c:pt idx="85">
                  <c:v>8.51</c:v>
                </c:pt>
                <c:pt idx="86">
                  <c:v>8.61</c:v>
                </c:pt>
                <c:pt idx="87">
                  <c:v>8.710000000000001</c:v>
                </c:pt>
                <c:pt idx="88">
                  <c:v>8.81</c:v>
                </c:pt>
                <c:pt idx="89">
                  <c:v>8.91</c:v>
                </c:pt>
                <c:pt idx="90">
                  <c:v>9.01</c:v>
                </c:pt>
                <c:pt idx="91">
                  <c:v>9.11</c:v>
                </c:pt>
                <c:pt idx="92">
                  <c:v>9.210000000000001</c:v>
                </c:pt>
                <c:pt idx="93">
                  <c:v>9.31</c:v>
                </c:pt>
                <c:pt idx="94">
                  <c:v>9.41</c:v>
                </c:pt>
                <c:pt idx="95">
                  <c:v>9.51</c:v>
                </c:pt>
                <c:pt idx="96">
                  <c:v>9.61</c:v>
                </c:pt>
                <c:pt idx="97">
                  <c:v>9.710000000000001</c:v>
                </c:pt>
                <c:pt idx="98">
                  <c:v>9.81</c:v>
                </c:pt>
                <c:pt idx="99">
                  <c:v>9.91</c:v>
                </c:pt>
                <c:pt idx="100">
                  <c:v>10.01</c:v>
                </c:pt>
                <c:pt idx="101">
                  <c:v>10.11</c:v>
                </c:pt>
                <c:pt idx="102">
                  <c:v>10.21</c:v>
                </c:pt>
                <c:pt idx="103">
                  <c:v>10.31</c:v>
                </c:pt>
                <c:pt idx="104">
                  <c:v>10.41</c:v>
                </c:pt>
                <c:pt idx="105">
                  <c:v>10.51</c:v>
                </c:pt>
                <c:pt idx="106">
                  <c:v>10.61</c:v>
                </c:pt>
                <c:pt idx="107">
                  <c:v>10.71</c:v>
                </c:pt>
                <c:pt idx="108">
                  <c:v>10.81</c:v>
                </c:pt>
                <c:pt idx="109">
                  <c:v>10.91</c:v>
                </c:pt>
                <c:pt idx="110">
                  <c:v>11.01</c:v>
                </c:pt>
                <c:pt idx="111">
                  <c:v>11.11</c:v>
                </c:pt>
                <c:pt idx="112">
                  <c:v>11.21</c:v>
                </c:pt>
                <c:pt idx="113">
                  <c:v>11.31</c:v>
                </c:pt>
                <c:pt idx="114">
                  <c:v>11.41</c:v>
                </c:pt>
                <c:pt idx="115">
                  <c:v>11.51</c:v>
                </c:pt>
                <c:pt idx="116">
                  <c:v>11.61</c:v>
                </c:pt>
                <c:pt idx="117">
                  <c:v>11.71</c:v>
                </c:pt>
                <c:pt idx="118">
                  <c:v>11.81</c:v>
                </c:pt>
                <c:pt idx="119">
                  <c:v>11.91</c:v>
                </c:pt>
                <c:pt idx="120">
                  <c:v>12.01</c:v>
                </c:pt>
                <c:pt idx="121">
                  <c:v>12.11</c:v>
                </c:pt>
                <c:pt idx="122">
                  <c:v>12.21</c:v>
                </c:pt>
                <c:pt idx="123">
                  <c:v>12.31</c:v>
                </c:pt>
                <c:pt idx="124">
                  <c:v>12.41</c:v>
                </c:pt>
                <c:pt idx="125">
                  <c:v>12.51</c:v>
                </c:pt>
                <c:pt idx="126">
                  <c:v>12.61</c:v>
                </c:pt>
                <c:pt idx="127">
                  <c:v>12.71</c:v>
                </c:pt>
                <c:pt idx="128">
                  <c:v>12.81</c:v>
                </c:pt>
                <c:pt idx="129">
                  <c:v>12.91</c:v>
                </c:pt>
                <c:pt idx="130">
                  <c:v>13.01</c:v>
                </c:pt>
                <c:pt idx="131">
                  <c:v>13.11</c:v>
                </c:pt>
                <c:pt idx="132">
                  <c:v>13.21</c:v>
                </c:pt>
                <c:pt idx="133">
                  <c:v>13.31</c:v>
                </c:pt>
                <c:pt idx="134">
                  <c:v>13.41</c:v>
                </c:pt>
                <c:pt idx="135">
                  <c:v>13.51</c:v>
                </c:pt>
                <c:pt idx="136">
                  <c:v>13.61</c:v>
                </c:pt>
                <c:pt idx="137">
                  <c:v>13.71</c:v>
                </c:pt>
                <c:pt idx="138">
                  <c:v>13.81</c:v>
                </c:pt>
                <c:pt idx="139">
                  <c:v>13.91</c:v>
                </c:pt>
                <c:pt idx="140">
                  <c:v>14.01</c:v>
                </c:pt>
                <c:pt idx="141">
                  <c:v>14.11</c:v>
                </c:pt>
                <c:pt idx="142">
                  <c:v>14.21</c:v>
                </c:pt>
                <c:pt idx="143">
                  <c:v>14.31</c:v>
                </c:pt>
                <c:pt idx="144">
                  <c:v>14.41</c:v>
                </c:pt>
                <c:pt idx="145">
                  <c:v>14.51</c:v>
                </c:pt>
                <c:pt idx="146">
                  <c:v>14.61</c:v>
                </c:pt>
                <c:pt idx="147">
                  <c:v>14.71</c:v>
                </c:pt>
                <c:pt idx="148">
                  <c:v>14.81</c:v>
                </c:pt>
                <c:pt idx="149">
                  <c:v>14.91</c:v>
                </c:pt>
                <c:pt idx="150">
                  <c:v>15.01</c:v>
                </c:pt>
                <c:pt idx="151">
                  <c:v>15.11</c:v>
                </c:pt>
                <c:pt idx="152">
                  <c:v>15.21</c:v>
                </c:pt>
                <c:pt idx="153">
                  <c:v>15.31</c:v>
                </c:pt>
                <c:pt idx="154">
                  <c:v>15.41</c:v>
                </c:pt>
                <c:pt idx="155">
                  <c:v>15.51</c:v>
                </c:pt>
                <c:pt idx="156">
                  <c:v>15.61</c:v>
                </c:pt>
                <c:pt idx="157">
                  <c:v>15.71</c:v>
                </c:pt>
                <c:pt idx="158">
                  <c:v>15.81</c:v>
                </c:pt>
                <c:pt idx="159">
                  <c:v>15.91</c:v>
                </c:pt>
                <c:pt idx="160">
                  <c:v>16.01</c:v>
                </c:pt>
                <c:pt idx="161">
                  <c:v>16.11</c:v>
                </c:pt>
                <c:pt idx="162">
                  <c:v>16.21</c:v>
                </c:pt>
                <c:pt idx="163">
                  <c:v>16.31</c:v>
                </c:pt>
                <c:pt idx="164">
                  <c:v>16.41</c:v>
                </c:pt>
                <c:pt idx="165">
                  <c:v>16.51</c:v>
                </c:pt>
                <c:pt idx="166">
                  <c:v>16.61</c:v>
                </c:pt>
                <c:pt idx="167">
                  <c:v>16.71</c:v>
                </c:pt>
                <c:pt idx="168">
                  <c:v>16.81</c:v>
                </c:pt>
                <c:pt idx="169">
                  <c:v>16.91</c:v>
                </c:pt>
                <c:pt idx="170">
                  <c:v>17.01</c:v>
                </c:pt>
                <c:pt idx="171">
                  <c:v>17.11</c:v>
                </c:pt>
                <c:pt idx="172">
                  <c:v>17.21</c:v>
                </c:pt>
                <c:pt idx="173">
                  <c:v>17.31</c:v>
                </c:pt>
                <c:pt idx="174">
                  <c:v>17.41</c:v>
                </c:pt>
                <c:pt idx="175">
                  <c:v>17.51</c:v>
                </c:pt>
                <c:pt idx="176">
                  <c:v>17.61</c:v>
                </c:pt>
                <c:pt idx="177">
                  <c:v>17.71</c:v>
                </c:pt>
                <c:pt idx="178">
                  <c:v>17.81</c:v>
                </c:pt>
                <c:pt idx="179">
                  <c:v>17.91</c:v>
                </c:pt>
                <c:pt idx="180">
                  <c:v>18.01</c:v>
                </c:pt>
                <c:pt idx="181">
                  <c:v>18.11</c:v>
                </c:pt>
                <c:pt idx="182">
                  <c:v>18.21</c:v>
                </c:pt>
                <c:pt idx="183">
                  <c:v>18.31</c:v>
                </c:pt>
                <c:pt idx="184">
                  <c:v>18.41</c:v>
                </c:pt>
                <c:pt idx="185">
                  <c:v>18.51</c:v>
                </c:pt>
                <c:pt idx="186">
                  <c:v>18.61</c:v>
                </c:pt>
                <c:pt idx="187">
                  <c:v>18.71</c:v>
                </c:pt>
                <c:pt idx="188">
                  <c:v>18.81</c:v>
                </c:pt>
                <c:pt idx="189">
                  <c:v>18.91</c:v>
                </c:pt>
                <c:pt idx="190">
                  <c:v>19.01</c:v>
                </c:pt>
                <c:pt idx="191">
                  <c:v>19.11</c:v>
                </c:pt>
                <c:pt idx="192">
                  <c:v>19.21</c:v>
                </c:pt>
                <c:pt idx="193">
                  <c:v>19.31</c:v>
                </c:pt>
                <c:pt idx="194">
                  <c:v>19.41</c:v>
                </c:pt>
                <c:pt idx="195">
                  <c:v>19.51</c:v>
                </c:pt>
                <c:pt idx="196">
                  <c:v>19.61</c:v>
                </c:pt>
                <c:pt idx="197">
                  <c:v>19.71</c:v>
                </c:pt>
                <c:pt idx="198">
                  <c:v>19.81</c:v>
                </c:pt>
                <c:pt idx="199">
                  <c:v>19.91</c:v>
                </c:pt>
              </c:numCache>
            </c:numRef>
          </c:xVal>
          <c:yVal>
            <c:numRef>
              <c:f>Cayley!$S$2:$S$201</c:f>
              <c:numCache>
                <c:formatCode>General</c:formatCode>
                <c:ptCount val="200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</c:v>
                </c:pt>
                <c:pt idx="35">
                  <c:v>0.0</c:v>
                </c:pt>
                <c:pt idx="36">
                  <c:v>0.0</c:v>
                </c:pt>
                <c:pt idx="37">
                  <c:v>0.0</c:v>
                </c:pt>
                <c:pt idx="38">
                  <c:v>0.0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 formatCode="0.00E+00">
                  <c:v>3.43102000000039E-308</c:v>
                </c:pt>
                <c:pt idx="43" formatCode="0.00E+00">
                  <c:v>6.49101000000071E-293</c:v>
                </c:pt>
                <c:pt idx="44" formatCode="0.00E+00">
                  <c:v>5.13186000000055E-278</c:v>
                </c:pt>
                <c:pt idx="45" formatCode="0.00E+00">
                  <c:v>1.64501000000016E-263</c:v>
                </c:pt>
                <c:pt idx="46" formatCode="0.00E+00">
                  <c:v>2.07709000000024E-249</c:v>
                </c:pt>
                <c:pt idx="47" formatCode="0.00E+00">
                  <c:v>1.00537000000008E-235</c:v>
                </c:pt>
                <c:pt idx="48" formatCode="0.00E+00">
                  <c:v>1.81909000000016E-222</c:v>
                </c:pt>
                <c:pt idx="49" formatCode="0.00E+00">
                  <c:v>1.20257000000008E-209</c:v>
                </c:pt>
                <c:pt idx="50" formatCode="0.00E+00">
                  <c:v>2.84645000000024E-197</c:v>
                </c:pt>
                <c:pt idx="51" formatCode="0.00E+00">
                  <c:v>2.37095000000016E-185</c:v>
                </c:pt>
                <c:pt idx="52" formatCode="0.00E+00">
                  <c:v>6.85223000000047E-174</c:v>
                </c:pt>
                <c:pt idx="53" formatCode="0.00E+00">
                  <c:v>6.79817000000047E-163</c:v>
                </c:pt>
                <c:pt idx="54" formatCode="0.00E+00">
                  <c:v>2.29904000000016E-152</c:v>
                </c:pt>
                <c:pt idx="55" formatCode="0.00E+00">
                  <c:v>2.64177000000016E-142</c:v>
                </c:pt>
                <c:pt idx="56" formatCode="0.00E+00">
                  <c:v>1.03217000000008E-132</c:v>
                </c:pt>
                <c:pt idx="57" formatCode="0.00E+00">
                  <c:v>1.37769000000008E-123</c:v>
                </c:pt>
                <c:pt idx="58" formatCode="0.00E+00">
                  <c:v>6.33711000000031E-115</c:v>
                </c:pt>
                <c:pt idx="59" formatCode="0.00E+00">
                  <c:v>1.01735000000008E-106</c:v>
                </c:pt>
                <c:pt idx="60" formatCode="0.00E+00">
                  <c:v>5.79502000000023E-99</c:v>
                </c:pt>
                <c:pt idx="61" formatCode="0.00E+00">
                  <c:v>1.19513000000008E-91</c:v>
                </c:pt>
                <c:pt idx="62" formatCode="0.00E+00">
                  <c:v>9.13701000000031E-85</c:v>
                </c:pt>
                <c:pt idx="63" formatCode="0.00E+00">
                  <c:v>2.65987000000008E-78</c:v>
                </c:pt>
                <c:pt idx="64" formatCode="0.00E+00">
                  <c:v>3.03705000000008E-72</c:v>
                </c:pt>
                <c:pt idx="65" formatCode="0.00E+00">
                  <c:v>1.40453E-66</c:v>
                </c:pt>
                <c:pt idx="66" formatCode="0.00E+00">
                  <c:v>2.72250000000008E-61</c:v>
                </c:pt>
                <c:pt idx="67" formatCode="0.00E+00">
                  <c:v>2.29290000000008E-56</c:v>
                </c:pt>
                <c:pt idx="68" formatCode="0.00E+00">
                  <c:v>8.70906000000016E-52</c:v>
                </c:pt>
                <c:pt idx="69" formatCode="0.00E+00">
                  <c:v>1.54999E-47</c:v>
                </c:pt>
                <c:pt idx="70" formatCode="0.00E+00">
                  <c:v>1.34366E-43</c:v>
                </c:pt>
                <c:pt idx="71" formatCode="0.00E+00">
                  <c:v>5.89892000000008E-40</c:v>
                </c:pt>
                <c:pt idx="72" formatCode="0.00E+00">
                  <c:v>1.36342E-36</c:v>
                </c:pt>
                <c:pt idx="73" formatCode="0.00E+00">
                  <c:v>1.72393E-33</c:v>
                </c:pt>
                <c:pt idx="74" formatCode="0.00E+00">
                  <c:v>1.23818E-30</c:v>
                </c:pt>
                <c:pt idx="75" formatCode="0.00E+00">
                  <c:v>5.24029000000008E-28</c:v>
                </c:pt>
                <c:pt idx="76" formatCode="0.00E+00">
                  <c:v>1.35414E-25</c:v>
                </c:pt>
                <c:pt idx="77" formatCode="0.00E+00">
                  <c:v>2.21092E-23</c:v>
                </c:pt>
                <c:pt idx="78" formatCode="0.00E+00">
                  <c:v>2.3568E-21</c:v>
                </c:pt>
                <c:pt idx="79" formatCode="0.00E+00">
                  <c:v>1.69237E-19</c:v>
                </c:pt>
                <c:pt idx="80" formatCode="0.00E+00">
                  <c:v>8.43289000000008E-18</c:v>
                </c:pt>
                <c:pt idx="81" formatCode="0.00E+00">
                  <c:v>2.99884E-16</c:v>
                </c:pt>
                <c:pt idx="82" formatCode="0.00E+00">
                  <c:v>7.81450000000001E-15</c:v>
                </c:pt>
                <c:pt idx="83" formatCode="0.00E+00">
                  <c:v>1.52964E-13</c:v>
                </c:pt>
                <c:pt idx="84" formatCode="0.00E+00">
                  <c:v>2.30194E-12</c:v>
                </c:pt>
                <c:pt idx="85" formatCode="0.00E+00">
                  <c:v>2.72151E-11</c:v>
                </c:pt>
                <c:pt idx="86" formatCode="0.00E+00">
                  <c:v>2.57918E-10</c:v>
                </c:pt>
                <c:pt idx="87" formatCode="0.00E+00">
                  <c:v>1.99627E-9</c:v>
                </c:pt>
                <c:pt idx="88" formatCode="0.00E+00">
                  <c:v>1.2839E-8</c:v>
                </c:pt>
                <c:pt idx="89" formatCode="0.00E+00">
                  <c:v>6.97205E-8</c:v>
                </c:pt>
                <c:pt idx="90" formatCode="0.00E+00">
                  <c:v>3.24416E-7</c:v>
                </c:pt>
                <c:pt idx="91" formatCode="0.00E+00">
                  <c:v>1.31113E-6</c:v>
                </c:pt>
                <c:pt idx="92" formatCode="0.00E+00">
                  <c:v>4.66026E-6</c:v>
                </c:pt>
                <c:pt idx="93" formatCode="0.00E+00">
                  <c:v>1.47353E-5</c:v>
                </c:pt>
                <c:pt idx="94" formatCode="0.00E+00">
                  <c:v>4.18843E-5</c:v>
                </c:pt>
                <c:pt idx="95">
                  <c:v>0.000108057</c:v>
                </c:pt>
                <c:pt idx="96">
                  <c:v>0.00025526</c:v>
                </c:pt>
                <c:pt idx="97">
                  <c:v>0.000556569</c:v>
                </c:pt>
                <c:pt idx="98">
                  <c:v>0.00112835</c:v>
                </c:pt>
                <c:pt idx="99">
                  <c:v>0.00214121</c:v>
                </c:pt>
                <c:pt idx="100">
                  <c:v>0.00382657</c:v>
                </c:pt>
                <c:pt idx="101">
                  <c:v>0.00647588</c:v>
                </c:pt>
                <c:pt idx="102">
                  <c:v>0.0104309</c:v>
                </c:pt>
                <c:pt idx="103">
                  <c:v>0.0160646</c:v>
                </c:pt>
                <c:pt idx="104">
                  <c:v>0.023755</c:v>
                </c:pt>
                <c:pt idx="105">
                  <c:v>0.0338554</c:v>
                </c:pt>
                <c:pt idx="106">
                  <c:v>0.046664</c:v>
                </c:pt>
                <c:pt idx="107">
                  <c:v>0.062399</c:v>
                </c:pt>
                <c:pt idx="108">
                  <c:v>0.08118</c:v>
                </c:pt>
                <c:pt idx="109">
                  <c:v>0.103018</c:v>
                </c:pt>
                <c:pt idx="110">
                  <c:v>0.127818</c:v>
                </c:pt>
                <c:pt idx="111">
                  <c:v>0.155382</c:v>
                </c:pt>
                <c:pt idx="112">
                  <c:v>0.185428</c:v>
                </c:pt>
                <c:pt idx="113">
                  <c:v>0.217609</c:v>
                </c:pt>
                <c:pt idx="114">
                  <c:v>0.251529</c:v>
                </c:pt>
                <c:pt idx="115">
                  <c:v>0.286771</c:v>
                </c:pt>
                <c:pt idx="116">
                  <c:v>0.322909</c:v>
                </c:pt>
                <c:pt idx="117">
                  <c:v>0.359529</c:v>
                </c:pt>
                <c:pt idx="118">
                  <c:v>0.396241</c:v>
                </c:pt>
                <c:pt idx="119">
                  <c:v>0.432689</c:v>
                </c:pt>
                <c:pt idx="120">
                  <c:v>0.468558</c:v>
                </c:pt>
                <c:pt idx="121">
                  <c:v>0.503576</c:v>
                </c:pt>
                <c:pt idx="122">
                  <c:v>0.537519</c:v>
                </c:pt>
                <c:pt idx="123">
                  <c:v>0.570205</c:v>
                </c:pt>
                <c:pt idx="124">
                  <c:v>0.601495</c:v>
                </c:pt>
                <c:pt idx="125">
                  <c:v>0.631289</c:v>
                </c:pt>
                <c:pt idx="126">
                  <c:v>0.659521</c:v>
                </c:pt>
                <c:pt idx="127">
                  <c:v>0.686155</c:v>
                </c:pt>
                <c:pt idx="128">
                  <c:v>0.711184</c:v>
                </c:pt>
                <c:pt idx="129">
                  <c:v>0.734618</c:v>
                </c:pt>
                <c:pt idx="130">
                  <c:v>0.75649</c:v>
                </c:pt>
                <c:pt idx="131">
                  <c:v>0.776842</c:v>
                </c:pt>
                <c:pt idx="132">
                  <c:v>0.79573</c:v>
                </c:pt>
                <c:pt idx="133">
                  <c:v>0.813217</c:v>
                </c:pt>
                <c:pt idx="134">
                  <c:v>0.829372</c:v>
                </c:pt>
                <c:pt idx="135">
                  <c:v>0.844266</c:v>
                </c:pt>
                <c:pt idx="136">
                  <c:v>0.857975</c:v>
                </c:pt>
                <c:pt idx="137">
                  <c:v>0.870571</c:v>
                </c:pt>
                <c:pt idx="138">
                  <c:v>0.882128</c:v>
                </c:pt>
                <c:pt idx="139">
                  <c:v>0.892718</c:v>
                </c:pt>
                <c:pt idx="140">
                  <c:v>0.902409</c:v>
                </c:pt>
                <c:pt idx="141">
                  <c:v>0.91127</c:v>
                </c:pt>
                <c:pt idx="142">
                  <c:v>0.919362</c:v>
                </c:pt>
                <c:pt idx="143">
                  <c:v>0.926747</c:v>
                </c:pt>
                <c:pt idx="144">
                  <c:v>0.93348</c:v>
                </c:pt>
                <c:pt idx="145">
                  <c:v>0.939614</c:v>
                </c:pt>
                <c:pt idx="146">
                  <c:v>0.945199</c:v>
                </c:pt>
                <c:pt idx="147">
                  <c:v>0.950282</c:v>
                </c:pt>
                <c:pt idx="148">
                  <c:v>0.954905</c:v>
                </c:pt>
                <c:pt idx="149">
                  <c:v>0.959107</c:v>
                </c:pt>
                <c:pt idx="150">
                  <c:v>0.962925</c:v>
                </c:pt>
                <c:pt idx="151">
                  <c:v>0.966393</c:v>
                </c:pt>
                <c:pt idx="152">
                  <c:v>0.969542</c:v>
                </c:pt>
                <c:pt idx="153">
                  <c:v>0.9724</c:v>
                </c:pt>
                <c:pt idx="154">
                  <c:v>0.974993</c:v>
                </c:pt>
                <c:pt idx="155">
                  <c:v>0.977346</c:v>
                </c:pt>
                <c:pt idx="156">
                  <c:v>0.979479</c:v>
                </c:pt>
                <c:pt idx="157">
                  <c:v>0.981414</c:v>
                </c:pt>
                <c:pt idx="158">
                  <c:v>0.983167</c:v>
                </c:pt>
                <c:pt idx="159">
                  <c:v>0.984757</c:v>
                </c:pt>
                <c:pt idx="160">
                  <c:v>0.986197</c:v>
                </c:pt>
                <c:pt idx="161">
                  <c:v>0.987503</c:v>
                </c:pt>
                <c:pt idx="162">
                  <c:v>0.988685</c:v>
                </c:pt>
                <c:pt idx="163">
                  <c:v>0.989756</c:v>
                </c:pt>
                <c:pt idx="164">
                  <c:v>0.990727</c:v>
                </c:pt>
                <c:pt idx="165">
                  <c:v>0.991605</c:v>
                </c:pt>
                <c:pt idx="166">
                  <c:v>0.992401</c:v>
                </c:pt>
                <c:pt idx="167">
                  <c:v>0.993122</c:v>
                </c:pt>
                <c:pt idx="168">
                  <c:v>0.993774</c:v>
                </c:pt>
                <c:pt idx="169">
                  <c:v>0.994365</c:v>
                </c:pt>
                <c:pt idx="170">
                  <c:v>0.9949</c:v>
                </c:pt>
                <c:pt idx="171">
                  <c:v>0.995384</c:v>
                </c:pt>
                <c:pt idx="172">
                  <c:v>0.995822</c:v>
                </c:pt>
                <c:pt idx="173">
                  <c:v>0.996219</c:v>
                </c:pt>
                <c:pt idx="174">
                  <c:v>0.996578</c:v>
                </c:pt>
                <c:pt idx="175">
                  <c:v>0.996904</c:v>
                </c:pt>
                <c:pt idx="176">
                  <c:v>0.997198</c:v>
                </c:pt>
                <c:pt idx="177">
                  <c:v>0.997464</c:v>
                </c:pt>
                <c:pt idx="178">
                  <c:v>0.997705</c:v>
                </c:pt>
                <c:pt idx="179">
                  <c:v>0.997923</c:v>
                </c:pt>
                <c:pt idx="180">
                  <c:v>0.998121</c:v>
                </c:pt>
                <c:pt idx="181">
                  <c:v>0.998299</c:v>
                </c:pt>
                <c:pt idx="182">
                  <c:v>0.998461</c:v>
                </c:pt>
                <c:pt idx="183">
                  <c:v>0.998607</c:v>
                </c:pt>
                <c:pt idx="184">
                  <c:v>0.99874</c:v>
                </c:pt>
                <c:pt idx="185">
                  <c:v>0.99886</c:v>
                </c:pt>
                <c:pt idx="186">
                  <c:v>0.998968</c:v>
                </c:pt>
                <c:pt idx="187">
                  <c:v>0.999066</c:v>
                </c:pt>
                <c:pt idx="188">
                  <c:v>0.999155</c:v>
                </c:pt>
                <c:pt idx="189">
                  <c:v>0.999236</c:v>
                </c:pt>
                <c:pt idx="190">
                  <c:v>0.999308</c:v>
                </c:pt>
                <c:pt idx="191">
                  <c:v>0.999374</c:v>
                </c:pt>
                <c:pt idx="192">
                  <c:v>0.999434</c:v>
                </c:pt>
                <c:pt idx="193">
                  <c:v>0.999487</c:v>
                </c:pt>
                <c:pt idx="194">
                  <c:v>0.999536</c:v>
                </c:pt>
                <c:pt idx="195">
                  <c:v>0.99958</c:v>
                </c:pt>
                <c:pt idx="196">
                  <c:v>0.99962</c:v>
                </c:pt>
                <c:pt idx="197">
                  <c:v>0.999656</c:v>
                </c:pt>
                <c:pt idx="198">
                  <c:v>0.999689</c:v>
                </c:pt>
                <c:pt idx="199">
                  <c:v>0.999719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45211240"/>
        <c:axId val="-2145203752"/>
      </c:scatterChart>
      <c:valAx>
        <c:axId val="-2145211240"/>
        <c:scaling>
          <c:orientation val="minMax"/>
          <c:max val="18.0"/>
          <c:min val="0.0"/>
        </c:scaling>
        <c:delete val="0"/>
        <c:axPos val="b"/>
        <c:majorGridlines>
          <c:spPr>
            <a:ln>
              <a:prstDash val="sysDash"/>
            </a:ln>
          </c:spPr>
        </c:majorGridlines>
        <c:title>
          <c:tx>
            <c:rich>
              <a:bodyPr/>
              <a:lstStyle/>
              <a:p>
                <a:pPr marL="0" marR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000" b="1" i="0" u="none" strike="noStrike" kern="1200" baseline="0">
                    <a:solidFill>
                      <a:prstClr val="black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l-GR" sz="1000" b="0" i="0" baseline="0" dirty="0" smtClean="0">
                    <a:effectLst/>
                  </a:rPr>
                  <a:t>θ</a:t>
                </a:r>
                <a:endParaRPr lang="el-GR" sz="1000" dirty="0" smtClean="0">
                  <a:effectLst/>
                </a:endParaRPr>
              </a:p>
            </c:rich>
          </c:tx>
          <c:layout/>
          <c:overlay val="0"/>
        </c:title>
        <c:numFmt formatCode="#,##0.00" sourceLinked="0"/>
        <c:majorTickMark val="out"/>
        <c:minorTickMark val="none"/>
        <c:tickLblPos val="nextTo"/>
        <c:crossAx val="-2145203752"/>
        <c:crosses val="autoZero"/>
        <c:crossBetween val="midCat"/>
      </c:valAx>
      <c:valAx>
        <c:axId val="-2145203752"/>
        <c:scaling>
          <c:orientation val="minMax"/>
          <c:max val="1.0"/>
        </c:scaling>
        <c:delete val="0"/>
        <c:axPos val="l"/>
        <c:majorGridlines>
          <c:spPr>
            <a:ln>
              <a:prstDash val="sys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 b="0" i="0">
                    <a:latin typeface="EHUSans Light"/>
                    <a:cs typeface="EHUSans Light"/>
                  </a:defRPr>
                </a:pPr>
                <a:r>
                  <a:rPr lang="en-US" b="0" i="0" baseline="0" dirty="0" smtClean="0">
                    <a:latin typeface="EHUSans Light"/>
                    <a:cs typeface="EHUSans Light"/>
                  </a:rPr>
                  <a:t>P(σ</a:t>
                </a:r>
                <a:r>
                  <a:rPr lang="en-US" b="0" i="0" baseline="-25000" dirty="0" smtClean="0">
                    <a:latin typeface="EHUSans Light"/>
                    <a:cs typeface="EHUSans Light"/>
                  </a:rPr>
                  <a:t>0</a:t>
                </a:r>
                <a:r>
                  <a:rPr lang="en-US" b="0" i="0" baseline="0" dirty="0" smtClean="0">
                    <a:latin typeface="EHUSans Light"/>
                    <a:cs typeface="EHUSans Light"/>
                  </a:rPr>
                  <a:t>)</a:t>
                </a:r>
                <a:endParaRPr lang="en-US" b="0" i="0" baseline="-25000" dirty="0">
                  <a:latin typeface="EHUSans Light"/>
                  <a:cs typeface="EHUSans Light"/>
                </a:endParaRPr>
              </a:p>
            </c:rich>
          </c:tx>
          <c:layout/>
          <c:overlay val="0"/>
        </c:title>
        <c:numFmt formatCode="#,##0.00" sourceLinked="0"/>
        <c:majorTickMark val="out"/>
        <c:minorTickMark val="none"/>
        <c:tickLblPos val="nextTo"/>
        <c:crossAx val="-2145211240"/>
        <c:crosses val="autoZero"/>
        <c:crossBetween val="midCat"/>
      </c:valAx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1400"/>
            </a:pPr>
            <a:r>
              <a:rPr lang="en-US" sz="1400" dirty="0" err="1" smtClean="0"/>
              <a:t>Cayley</a:t>
            </a:r>
            <a:r>
              <a:rPr lang="en-US" sz="1400" dirty="0" smtClean="0"/>
              <a:t>, QAP</a:t>
            </a:r>
            <a:endParaRPr lang="en-US" sz="1400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3"/>
          <c:order val="0"/>
          <c:tx>
            <c:v>GM</c:v>
          </c:tx>
          <c:spPr>
            <a:ln w="12700">
              <a:prstDash val="sysDash"/>
            </a:ln>
          </c:spPr>
          <c:marker>
            <c:symbol val="square"/>
            <c:size val="6"/>
            <c:spPr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Summary!$T$3:$T$11</c:f>
              <c:numCache>
                <c:formatCode>0.0000</c:formatCode>
                <c:ptCount val="9"/>
                <c:pt idx="0">
                  <c:v>0.0309066501102341</c:v>
                </c:pt>
                <c:pt idx="1">
                  <c:v>0.0419998725303927</c:v>
                </c:pt>
                <c:pt idx="2">
                  <c:v>0.0386849272469866</c:v>
                </c:pt>
                <c:pt idx="3">
                  <c:v>0.0383382502118588</c:v>
                </c:pt>
                <c:pt idx="4">
                  <c:v>0.0403051504220182</c:v>
                </c:pt>
                <c:pt idx="5">
                  <c:v>0.0376347270271612</c:v>
                </c:pt>
                <c:pt idx="6">
                  <c:v>0.0378546991402296</c:v>
                </c:pt>
                <c:pt idx="7">
                  <c:v>0.038001314883072</c:v>
                </c:pt>
                <c:pt idx="8">
                  <c:v>0.038623630598933</c:v>
                </c:pt>
              </c:numCache>
            </c:numRef>
          </c:val>
          <c:smooth val="0"/>
        </c:ser>
        <c:ser>
          <c:idx val="4"/>
          <c:order val="1"/>
          <c:tx>
            <c:v>M</c:v>
          </c:tx>
          <c:spPr>
            <a:ln w="19050">
              <a:solidFill>
                <a:schemeClr val="tx1"/>
              </a:solidFill>
            </a:ln>
          </c:spPr>
          <c:marker>
            <c:symbol val="square"/>
            <c:size val="6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Summary!$V$3:$V$11</c:f>
              <c:numCache>
                <c:formatCode>0.0000</c:formatCode>
                <c:ptCount val="9"/>
                <c:pt idx="0">
                  <c:v>0.124142308923302</c:v>
                </c:pt>
                <c:pt idx="1">
                  <c:v>0.15258985950317</c:v>
                </c:pt>
                <c:pt idx="2">
                  <c:v>0.136777973588543</c:v>
                </c:pt>
                <c:pt idx="3">
                  <c:v>0.121292551098546</c:v>
                </c:pt>
                <c:pt idx="4">
                  <c:v>0.112590837075364</c:v>
                </c:pt>
                <c:pt idx="5">
                  <c:v>0.101656884640466</c:v>
                </c:pt>
                <c:pt idx="6">
                  <c:v>0.0958266442663947</c:v>
                </c:pt>
                <c:pt idx="7">
                  <c:v>0.0886407269430856</c:v>
                </c:pt>
                <c:pt idx="8">
                  <c:v>0.0861437308916247</c:v>
                </c:pt>
              </c:numCache>
            </c:numRef>
          </c:val>
          <c:smooth val="0"/>
        </c:ser>
        <c:ser>
          <c:idx val="5"/>
          <c:order val="2"/>
          <c:tx>
            <c:v>K</c:v>
          </c:tx>
          <c:spPr>
            <a:ln w="25400"/>
          </c:spPr>
          <c:marker>
            <c:symbol val="square"/>
            <c:size val="6"/>
            <c:spPr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Summary!$X$3:$X$11</c:f>
              <c:numCache>
                <c:formatCode>0.0000</c:formatCode>
                <c:ptCount val="9"/>
                <c:pt idx="0">
                  <c:v>0.0197150060352329</c:v>
                </c:pt>
                <c:pt idx="1">
                  <c:v>0.016778691304315</c:v>
                </c:pt>
                <c:pt idx="2">
                  <c:v>0.0127979049050539</c:v>
                </c:pt>
                <c:pt idx="3">
                  <c:v>0.010473792433903</c:v>
                </c:pt>
                <c:pt idx="4">
                  <c:v>0.009099435865543</c:v>
                </c:pt>
                <c:pt idx="5">
                  <c:v>0.00586478119605016</c:v>
                </c:pt>
                <c:pt idx="6">
                  <c:v>0.00722269910442952</c:v>
                </c:pt>
                <c:pt idx="7">
                  <c:v>0.00582127261382896</c:v>
                </c:pt>
                <c:pt idx="8">
                  <c:v>0.00614770460783735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613768"/>
        <c:axId val="-2146606504"/>
      </c:lineChart>
      <c:catAx>
        <c:axId val="-21466137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606504"/>
        <c:crosses val="autoZero"/>
        <c:auto val="1"/>
        <c:lblAlgn val="ctr"/>
        <c:lblOffset val="100"/>
        <c:noMultiLvlLbl val="0"/>
      </c:catAx>
      <c:valAx>
        <c:axId val="-2146606504"/>
        <c:scaling>
          <c:orientation val="minMax"/>
        </c:scaling>
        <c:delete val="0"/>
        <c:axPos val="l"/>
        <c:numFmt formatCode="0.00" sourceLinked="0"/>
        <c:majorTickMark val="out"/>
        <c:minorTickMark val="none"/>
        <c:tickLblPos val="nextTo"/>
        <c:crossAx val="-2146613768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03269946468544"/>
          <c:y val="0.0946274216852183"/>
          <c:w val="0.171945164897572"/>
          <c:h val="0.248640750045664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1400"/>
            </a:pPr>
            <a:r>
              <a:rPr lang="en-US" sz="1400"/>
              <a:t>Kendall, PFSP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2"/>
          <c:order val="0"/>
          <c:tx>
            <c:v>GM_ken</c:v>
          </c:tx>
          <c:spPr>
            <a:ln w="12700">
              <a:solidFill>
                <a:schemeClr val="accent4"/>
              </a:solidFill>
              <a:prstDash val="sysDash"/>
            </a:ln>
          </c:spPr>
          <c:marker>
            <c:symbol val="square"/>
            <c:size val="6"/>
            <c:spPr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Summary!$S$12:$S$20</c:f>
              <c:numCache>
                <c:formatCode>0.0000</c:formatCode>
                <c:ptCount val="9"/>
                <c:pt idx="0">
                  <c:v>0.0434608644491131</c:v>
                </c:pt>
                <c:pt idx="1">
                  <c:v>0.0721800377575929</c:v>
                </c:pt>
                <c:pt idx="2">
                  <c:v>0.0929370442661047</c:v>
                </c:pt>
                <c:pt idx="3">
                  <c:v>0.100674159782171</c:v>
                </c:pt>
                <c:pt idx="4">
                  <c:v>0.0985682465367347</c:v>
                </c:pt>
                <c:pt idx="5">
                  <c:v>0.0991814179106707</c:v>
                </c:pt>
                <c:pt idx="6">
                  <c:v>0.104060773016601</c:v>
                </c:pt>
                <c:pt idx="7">
                  <c:v>0.102388795746136</c:v>
                </c:pt>
                <c:pt idx="8">
                  <c:v>0.098711680522958</c:v>
                </c:pt>
              </c:numCache>
            </c:numRef>
          </c:val>
          <c:smooth val="0"/>
        </c:ser>
        <c:ser>
          <c:idx val="0"/>
          <c:order val="1"/>
          <c:tx>
            <c:v>M_ken</c:v>
          </c:tx>
          <c:spPr>
            <a:ln w="25400">
              <a:solidFill>
                <a:schemeClr val="tx1"/>
              </a:solidFill>
              <a:prstDash val="solid"/>
            </a:ln>
          </c:spPr>
          <c:marker>
            <c:symbol val="square"/>
            <c:size val="6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Summary!$U$12:$U$20</c:f>
              <c:numCache>
                <c:formatCode>0.0000</c:formatCode>
                <c:ptCount val="9"/>
                <c:pt idx="0">
                  <c:v>0.0662990003484638</c:v>
                </c:pt>
                <c:pt idx="1">
                  <c:v>0.0840172275597706</c:v>
                </c:pt>
                <c:pt idx="2">
                  <c:v>0.110506904190219</c:v>
                </c:pt>
                <c:pt idx="3">
                  <c:v>0.117702230930641</c:v>
                </c:pt>
                <c:pt idx="4">
                  <c:v>0.116848190800533</c:v>
                </c:pt>
                <c:pt idx="5">
                  <c:v>0.116100240040443</c:v>
                </c:pt>
                <c:pt idx="6">
                  <c:v>0.122025348041641</c:v>
                </c:pt>
                <c:pt idx="7">
                  <c:v>0.118808163690819</c:v>
                </c:pt>
                <c:pt idx="8">
                  <c:v>0.115109917451066</c:v>
                </c:pt>
              </c:numCache>
            </c:numRef>
          </c:val>
          <c:smooth val="0"/>
        </c:ser>
        <c:ser>
          <c:idx val="1"/>
          <c:order val="2"/>
          <c:tx>
            <c:v>Ker_ken</c:v>
          </c:tx>
          <c:spPr>
            <a:ln w="25400">
              <a:solidFill>
                <a:schemeClr val="accent6"/>
              </a:solidFill>
            </a:ln>
          </c:spPr>
          <c:marker>
            <c:symbol val="square"/>
            <c:size val="6"/>
            <c:spPr>
              <a:solidFill>
                <a:schemeClr val="accent6"/>
              </a:solidFill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Summary!$W$12:$W$20</c:f>
              <c:numCache>
                <c:formatCode>0.0000</c:formatCode>
                <c:ptCount val="9"/>
                <c:pt idx="0">
                  <c:v>0.0899188450236786</c:v>
                </c:pt>
                <c:pt idx="1">
                  <c:v>0.0979206068483209</c:v>
                </c:pt>
                <c:pt idx="2">
                  <c:v>0.106829177990136</c:v>
                </c:pt>
                <c:pt idx="3">
                  <c:v>0.1083692933109</c:v>
                </c:pt>
                <c:pt idx="4">
                  <c:v>0.106286079146532</c:v>
                </c:pt>
                <c:pt idx="5">
                  <c:v>0.106960049212851</c:v>
                </c:pt>
                <c:pt idx="6">
                  <c:v>0.109675239266627</c:v>
                </c:pt>
                <c:pt idx="7">
                  <c:v>0.107238982035041</c:v>
                </c:pt>
                <c:pt idx="8">
                  <c:v>0.101439367400469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573416"/>
        <c:axId val="-2146565976"/>
      </c:lineChart>
      <c:catAx>
        <c:axId val="-214657341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565976"/>
        <c:crosses val="autoZero"/>
        <c:auto val="1"/>
        <c:lblAlgn val="ctr"/>
        <c:lblOffset val="100"/>
        <c:noMultiLvlLbl val="0"/>
      </c:catAx>
      <c:valAx>
        <c:axId val="-2146565976"/>
        <c:scaling>
          <c:orientation val="minMax"/>
          <c:min val="0.04"/>
        </c:scaling>
        <c:delete val="0"/>
        <c:axPos val="l"/>
        <c:numFmt formatCode="0.00" sourceLinked="0"/>
        <c:majorTickMark val="out"/>
        <c:minorTickMark val="none"/>
        <c:tickLblPos val="nextTo"/>
        <c:crossAx val="-2146573416"/>
        <c:crosses val="autoZero"/>
        <c:crossBetween val="between"/>
      </c:valAx>
    </c:plotArea>
    <c:plotVisOnly val="1"/>
    <c:dispBlanksAs val="gap"/>
    <c:showDLblsOverMax val="0"/>
  </c:chart>
  <c:spPr>
    <a:ln>
      <a:solidFill>
        <a:srgbClr val="FFFFFF"/>
      </a:solidFill>
    </a:ln>
  </c:spPr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1400"/>
            </a:pPr>
            <a:r>
              <a:rPr lang="en-US" sz="1400"/>
              <a:t>Cayley, PFSP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3"/>
          <c:order val="0"/>
          <c:tx>
            <c:v>GM_cay</c:v>
          </c:tx>
          <c:spPr>
            <a:ln w="12700">
              <a:prstDash val="sysDash"/>
            </a:ln>
          </c:spPr>
          <c:marker>
            <c:symbol val="square"/>
            <c:size val="6"/>
            <c:spPr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Summary!$T$12:$T$20</c:f>
              <c:numCache>
                <c:formatCode>0.0000</c:formatCode>
                <c:ptCount val="9"/>
                <c:pt idx="0">
                  <c:v>0.0231270935689067</c:v>
                </c:pt>
                <c:pt idx="1">
                  <c:v>0.0140293106756157</c:v>
                </c:pt>
                <c:pt idx="2">
                  <c:v>0.0162785363614575</c:v>
                </c:pt>
                <c:pt idx="3">
                  <c:v>0.016041884626628</c:v>
                </c:pt>
                <c:pt idx="4">
                  <c:v>0.0136944041465223</c:v>
                </c:pt>
                <c:pt idx="5">
                  <c:v>0.0129057915873605</c:v>
                </c:pt>
                <c:pt idx="6">
                  <c:v>0.0150039449328892</c:v>
                </c:pt>
                <c:pt idx="7">
                  <c:v>0.0145147061656698</c:v>
                </c:pt>
                <c:pt idx="8">
                  <c:v>0.0119895343267212</c:v>
                </c:pt>
              </c:numCache>
            </c:numRef>
          </c:val>
          <c:smooth val="0"/>
        </c:ser>
        <c:ser>
          <c:idx val="4"/>
          <c:order val="1"/>
          <c:tx>
            <c:v>M_cay</c:v>
          </c:tx>
          <c:spPr>
            <a:ln w="19050">
              <a:solidFill>
                <a:schemeClr val="tx1"/>
              </a:solidFill>
            </a:ln>
          </c:spPr>
          <c:marker>
            <c:symbol val="square"/>
            <c:size val="5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Summary!$V$12:$V$20</c:f>
              <c:numCache>
                <c:formatCode>0.0000</c:formatCode>
                <c:ptCount val="9"/>
                <c:pt idx="0">
                  <c:v>0.0357471980491582</c:v>
                </c:pt>
                <c:pt idx="1">
                  <c:v>0.0331438296070694</c:v>
                </c:pt>
                <c:pt idx="2">
                  <c:v>0.0322496876966777</c:v>
                </c:pt>
                <c:pt idx="3">
                  <c:v>0.0315187220931055</c:v>
                </c:pt>
                <c:pt idx="4">
                  <c:v>0.0269766760639328</c:v>
                </c:pt>
                <c:pt idx="5">
                  <c:v>0.0249756711776711</c:v>
                </c:pt>
                <c:pt idx="6">
                  <c:v>0.0273341058053733</c:v>
                </c:pt>
                <c:pt idx="7">
                  <c:v>0.0247937432557249</c:v>
                </c:pt>
                <c:pt idx="8">
                  <c:v>0.0208645877387741</c:v>
                </c:pt>
              </c:numCache>
            </c:numRef>
          </c:val>
          <c:smooth val="0"/>
        </c:ser>
        <c:ser>
          <c:idx val="5"/>
          <c:order val="2"/>
          <c:tx>
            <c:v>Ker_cay</c:v>
          </c:tx>
          <c:spPr>
            <a:ln w="25400"/>
          </c:spPr>
          <c:marker>
            <c:symbol val="square"/>
            <c:size val="6"/>
            <c:spPr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Summary!$X$12:$X$20</c:f>
              <c:numCache>
                <c:formatCode>0.0000</c:formatCode>
                <c:ptCount val="9"/>
                <c:pt idx="0">
                  <c:v>0.0131676526931281</c:v>
                </c:pt>
                <c:pt idx="1">
                  <c:v>0.00784160247755814</c:v>
                </c:pt>
                <c:pt idx="2">
                  <c:v>0.00910094383023168</c:v>
                </c:pt>
                <c:pt idx="3">
                  <c:v>0.00868474551441851</c:v>
                </c:pt>
                <c:pt idx="4">
                  <c:v>0.00581910355218538</c:v>
                </c:pt>
                <c:pt idx="5">
                  <c:v>0.00474485010512926</c:v>
                </c:pt>
                <c:pt idx="6">
                  <c:v>0.00656511204948336</c:v>
                </c:pt>
                <c:pt idx="7">
                  <c:v>0.00672941470801218</c:v>
                </c:pt>
                <c:pt idx="8">
                  <c:v>0.00470099707911209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532728"/>
        <c:axId val="-2146525432"/>
      </c:lineChart>
      <c:catAx>
        <c:axId val="-214653272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525432"/>
        <c:crosses val="autoZero"/>
        <c:auto val="1"/>
        <c:lblAlgn val="ctr"/>
        <c:lblOffset val="100"/>
        <c:noMultiLvlLbl val="0"/>
      </c:catAx>
      <c:valAx>
        <c:axId val="-2146525432"/>
        <c:scaling>
          <c:orientation val="minMax"/>
        </c:scaling>
        <c:delete val="0"/>
        <c:axPos val="l"/>
        <c:numFmt formatCode="0.00" sourceLinked="0"/>
        <c:majorTickMark val="out"/>
        <c:minorTickMark val="none"/>
        <c:tickLblPos val="nextTo"/>
        <c:crossAx val="-2146532728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1400"/>
            </a:pPr>
            <a:r>
              <a:rPr lang="en-US" sz="1400" dirty="0" smtClean="0"/>
              <a:t>Kendall, QAP</a:t>
            </a:r>
            <a:endParaRPr lang="en-US" sz="1400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10"/>
          <c:order val="2"/>
          <c:tx>
            <c:v>Ker_ken</c:v>
          </c:tx>
          <c:spPr>
            <a:ln w="25400">
              <a:solidFill>
                <a:schemeClr val="accent6"/>
              </a:solidFill>
            </a:ln>
          </c:spPr>
          <c:marker>
            <c:symbol val="square"/>
            <c:size val="6"/>
            <c:spPr>
              <a:solidFill>
                <a:schemeClr val="accent6"/>
              </a:solidFill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Summary!$W$3:$W$11</c:f>
              <c:numCache>
                <c:formatCode>0.0000</c:formatCode>
                <c:ptCount val="9"/>
                <c:pt idx="0">
                  <c:v>0.24862946369325</c:v>
                </c:pt>
                <c:pt idx="1">
                  <c:v>0.308276769867081</c:v>
                </c:pt>
                <c:pt idx="2">
                  <c:v>0.275815258095302</c:v>
                </c:pt>
                <c:pt idx="3">
                  <c:v>0.253189498581353</c:v>
                </c:pt>
                <c:pt idx="4">
                  <c:v>0.239369009232018</c:v>
                </c:pt>
                <c:pt idx="5">
                  <c:v>0.217119880705701</c:v>
                </c:pt>
                <c:pt idx="6">
                  <c:v>0.205344520711224</c:v>
                </c:pt>
                <c:pt idx="7">
                  <c:v>0.19360751469347</c:v>
                </c:pt>
                <c:pt idx="8">
                  <c:v>0.186832492692639</c:v>
                </c:pt>
              </c:numCache>
            </c:numRef>
          </c:val>
          <c:smooth val="0"/>
        </c:ser>
        <c:ser>
          <c:idx val="2"/>
          <c:order val="0"/>
          <c:tx>
            <c:v>GM_ken</c:v>
          </c:tx>
          <c:spPr>
            <a:ln w="25400">
              <a:solidFill>
                <a:schemeClr val="accent4"/>
              </a:solidFill>
              <a:prstDash val="sysDot"/>
            </a:ln>
          </c:spPr>
          <c:marker>
            <c:symbol val="square"/>
            <c:size val="6"/>
            <c:spPr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Summary!$S$3:$S$11</c:f>
              <c:numCache>
                <c:formatCode>0.0000</c:formatCode>
                <c:ptCount val="9"/>
                <c:pt idx="0">
                  <c:v>0.235044454884112</c:v>
                </c:pt>
                <c:pt idx="1">
                  <c:v>0.293358388039537</c:v>
                </c:pt>
                <c:pt idx="2">
                  <c:v>0.260001427936516</c:v>
                </c:pt>
                <c:pt idx="3">
                  <c:v>0.241282920438271</c:v>
                </c:pt>
                <c:pt idx="4">
                  <c:v>0.225312737502953</c:v>
                </c:pt>
                <c:pt idx="5">
                  <c:v>0.208277819324643</c:v>
                </c:pt>
                <c:pt idx="6">
                  <c:v>0.197592319661779</c:v>
                </c:pt>
                <c:pt idx="7">
                  <c:v>0.186469668332765</c:v>
                </c:pt>
                <c:pt idx="8">
                  <c:v>0.180359743405232</c:v>
                </c:pt>
              </c:numCache>
            </c:numRef>
          </c:val>
          <c:smooth val="0"/>
        </c:ser>
        <c:ser>
          <c:idx val="0"/>
          <c:order val="1"/>
          <c:tx>
            <c:v>M_ken</c:v>
          </c:tx>
          <c:spPr>
            <a:ln w="25400">
              <a:solidFill>
                <a:schemeClr val="tx1"/>
              </a:solidFill>
              <a:prstDash val="solid"/>
            </a:ln>
          </c:spPr>
          <c:marker>
            <c:symbol val="square"/>
            <c:size val="6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Summary!$U$3:$U$11</c:f>
              <c:numCache>
                <c:formatCode>0.0000</c:formatCode>
                <c:ptCount val="9"/>
                <c:pt idx="0">
                  <c:v>0.266875496140435</c:v>
                </c:pt>
                <c:pt idx="1">
                  <c:v>0.331259896361892</c:v>
                </c:pt>
                <c:pt idx="2">
                  <c:v>0.298797090985786</c:v>
                </c:pt>
                <c:pt idx="3">
                  <c:v>0.27350600048457</c:v>
                </c:pt>
                <c:pt idx="4">
                  <c:v>0.251800891693649</c:v>
                </c:pt>
                <c:pt idx="5">
                  <c:v>0.231699879940224</c:v>
                </c:pt>
                <c:pt idx="6">
                  <c:v>0.221029010228946</c:v>
                </c:pt>
                <c:pt idx="7">
                  <c:v>0.208551458140085</c:v>
                </c:pt>
                <c:pt idx="8">
                  <c:v>0.1986750379596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493672"/>
        <c:axId val="-2146486264"/>
      </c:lineChart>
      <c:catAx>
        <c:axId val="-21464936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486264"/>
        <c:crosses val="autoZero"/>
        <c:auto val="1"/>
        <c:lblAlgn val="ctr"/>
        <c:lblOffset val="100"/>
        <c:noMultiLvlLbl val="0"/>
      </c:catAx>
      <c:valAx>
        <c:axId val="-2146486264"/>
        <c:scaling>
          <c:orientation val="minMax"/>
          <c:min val="0.1"/>
        </c:scaling>
        <c:delete val="0"/>
        <c:axPos val="l"/>
        <c:numFmt formatCode="0.00" sourceLinked="0"/>
        <c:majorTickMark val="out"/>
        <c:minorTickMark val="none"/>
        <c:tickLblPos val="nextTo"/>
        <c:crossAx val="-2146493672"/>
        <c:crosses val="autoZero"/>
        <c:crossBetween val="between"/>
      </c:valAx>
    </c:plotArea>
    <c:plotVisOnly val="1"/>
    <c:dispBlanksAs val="gap"/>
    <c:showDLblsOverMax val="0"/>
  </c:chart>
  <c:spPr>
    <a:ln>
      <a:solidFill>
        <a:srgbClr val="FFFFFF"/>
      </a:solidFill>
    </a:ln>
  </c:spPr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400"/>
            </a:pPr>
            <a:r>
              <a:rPr lang="en-US" sz="1400"/>
              <a:t>Cayley, PFSP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3"/>
          <c:order val="0"/>
          <c:tx>
            <c:v>GM_cay</c:v>
          </c:tx>
          <c:spPr>
            <a:ln w="12700">
              <a:prstDash val="sysDash"/>
            </a:ln>
          </c:spPr>
          <c:marker>
            <c:symbol val="square"/>
            <c:size val="6"/>
            <c:spPr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Summary!$T$12:$T$20</c:f>
              <c:numCache>
                <c:formatCode>0.0000</c:formatCode>
                <c:ptCount val="9"/>
                <c:pt idx="0">
                  <c:v>0.0231270935689067</c:v>
                </c:pt>
                <c:pt idx="1">
                  <c:v>0.0140293106756157</c:v>
                </c:pt>
                <c:pt idx="2">
                  <c:v>0.0162785363614575</c:v>
                </c:pt>
                <c:pt idx="3">
                  <c:v>0.016041884626628</c:v>
                </c:pt>
                <c:pt idx="4">
                  <c:v>0.0136944041465223</c:v>
                </c:pt>
                <c:pt idx="5">
                  <c:v>0.0129057915873605</c:v>
                </c:pt>
                <c:pt idx="6">
                  <c:v>0.0150039449328892</c:v>
                </c:pt>
                <c:pt idx="7">
                  <c:v>0.0145147061656698</c:v>
                </c:pt>
                <c:pt idx="8">
                  <c:v>0.0119895343267212</c:v>
                </c:pt>
              </c:numCache>
            </c:numRef>
          </c:val>
          <c:smooth val="0"/>
        </c:ser>
        <c:ser>
          <c:idx val="4"/>
          <c:order val="1"/>
          <c:tx>
            <c:v>M_cay</c:v>
          </c:tx>
          <c:spPr>
            <a:ln w="19050">
              <a:solidFill>
                <a:schemeClr val="tx1"/>
              </a:solidFill>
            </a:ln>
          </c:spPr>
          <c:marker>
            <c:symbol val="square"/>
            <c:size val="5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Summary!$V$12:$V$20</c:f>
              <c:numCache>
                <c:formatCode>0.0000</c:formatCode>
                <c:ptCount val="9"/>
                <c:pt idx="0">
                  <c:v>0.0357471980491582</c:v>
                </c:pt>
                <c:pt idx="1">
                  <c:v>0.0331438296070694</c:v>
                </c:pt>
                <c:pt idx="2">
                  <c:v>0.0322496876966777</c:v>
                </c:pt>
                <c:pt idx="3">
                  <c:v>0.0315187220931055</c:v>
                </c:pt>
                <c:pt idx="4">
                  <c:v>0.0269766760639328</c:v>
                </c:pt>
                <c:pt idx="5">
                  <c:v>0.0249756711776711</c:v>
                </c:pt>
                <c:pt idx="6">
                  <c:v>0.0273341058053733</c:v>
                </c:pt>
                <c:pt idx="7">
                  <c:v>0.0247937432557249</c:v>
                </c:pt>
                <c:pt idx="8">
                  <c:v>0.0208645877387741</c:v>
                </c:pt>
              </c:numCache>
            </c:numRef>
          </c:val>
          <c:smooth val="0"/>
        </c:ser>
        <c:ser>
          <c:idx val="5"/>
          <c:order val="2"/>
          <c:tx>
            <c:v>Ker_cay</c:v>
          </c:tx>
          <c:spPr>
            <a:ln w="25400"/>
          </c:spPr>
          <c:marker>
            <c:symbol val="square"/>
            <c:size val="6"/>
            <c:spPr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Summary!$X$12:$X$20</c:f>
              <c:numCache>
                <c:formatCode>0.0000</c:formatCode>
                <c:ptCount val="9"/>
                <c:pt idx="0">
                  <c:v>0.0131676526931281</c:v>
                </c:pt>
                <c:pt idx="1">
                  <c:v>0.00784160247755814</c:v>
                </c:pt>
                <c:pt idx="2">
                  <c:v>0.00910094383023168</c:v>
                </c:pt>
                <c:pt idx="3">
                  <c:v>0.00868474551441851</c:v>
                </c:pt>
                <c:pt idx="4">
                  <c:v>0.00581910355218538</c:v>
                </c:pt>
                <c:pt idx="5">
                  <c:v>0.00474485010512926</c:v>
                </c:pt>
                <c:pt idx="6">
                  <c:v>0.00656511204948336</c:v>
                </c:pt>
                <c:pt idx="7">
                  <c:v>0.00672941470801218</c:v>
                </c:pt>
                <c:pt idx="8">
                  <c:v>0.00470099707911209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822312"/>
        <c:axId val="-2146815016"/>
      </c:lineChart>
      <c:catAx>
        <c:axId val="-21468223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815016"/>
        <c:crosses val="autoZero"/>
        <c:auto val="1"/>
        <c:lblAlgn val="ctr"/>
        <c:lblOffset val="100"/>
        <c:noMultiLvlLbl val="0"/>
      </c:catAx>
      <c:valAx>
        <c:axId val="-2146815016"/>
        <c:scaling>
          <c:orientation val="minMax"/>
        </c:scaling>
        <c:delete val="0"/>
        <c:axPos val="l"/>
        <c:numFmt formatCode="0.00" sourceLinked="0"/>
        <c:majorTickMark val="out"/>
        <c:minorTickMark val="none"/>
        <c:tickLblPos val="nextTo"/>
        <c:crossAx val="-2146822312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2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400"/>
            </a:pPr>
            <a:r>
              <a:rPr lang="en-US" sz="1400"/>
              <a:t>Kendall, PFSP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2"/>
          <c:order val="0"/>
          <c:tx>
            <c:v>GM_ken</c:v>
          </c:tx>
          <c:spPr>
            <a:ln w="12700">
              <a:solidFill>
                <a:schemeClr val="accent4"/>
              </a:solidFill>
              <a:prstDash val="sysDash"/>
            </a:ln>
          </c:spPr>
          <c:marker>
            <c:symbol val="square"/>
            <c:size val="6"/>
            <c:spPr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Summary!$S$12:$S$20</c:f>
              <c:numCache>
                <c:formatCode>0.0000</c:formatCode>
                <c:ptCount val="9"/>
                <c:pt idx="0">
                  <c:v>0.0434608644491131</c:v>
                </c:pt>
                <c:pt idx="1">
                  <c:v>0.0721800377575929</c:v>
                </c:pt>
                <c:pt idx="2">
                  <c:v>0.0929370442661047</c:v>
                </c:pt>
                <c:pt idx="3">
                  <c:v>0.100674159782171</c:v>
                </c:pt>
                <c:pt idx="4">
                  <c:v>0.0985682465367347</c:v>
                </c:pt>
                <c:pt idx="5">
                  <c:v>0.0991814179106707</c:v>
                </c:pt>
                <c:pt idx="6">
                  <c:v>0.104060773016601</c:v>
                </c:pt>
                <c:pt idx="7">
                  <c:v>0.102388795746136</c:v>
                </c:pt>
                <c:pt idx="8">
                  <c:v>0.098711680522958</c:v>
                </c:pt>
              </c:numCache>
            </c:numRef>
          </c:val>
          <c:smooth val="0"/>
        </c:ser>
        <c:ser>
          <c:idx val="0"/>
          <c:order val="1"/>
          <c:tx>
            <c:v>M_ken</c:v>
          </c:tx>
          <c:spPr>
            <a:ln w="25400">
              <a:solidFill>
                <a:schemeClr val="tx1"/>
              </a:solidFill>
              <a:prstDash val="solid"/>
            </a:ln>
          </c:spPr>
          <c:marker>
            <c:symbol val="square"/>
            <c:size val="6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Summary!$U$12:$U$20</c:f>
              <c:numCache>
                <c:formatCode>0.0000</c:formatCode>
                <c:ptCount val="9"/>
                <c:pt idx="0">
                  <c:v>0.0662990003484638</c:v>
                </c:pt>
                <c:pt idx="1">
                  <c:v>0.0840172275597706</c:v>
                </c:pt>
                <c:pt idx="2">
                  <c:v>0.110506904190219</c:v>
                </c:pt>
                <c:pt idx="3">
                  <c:v>0.117702230930641</c:v>
                </c:pt>
                <c:pt idx="4">
                  <c:v>0.116848190800533</c:v>
                </c:pt>
                <c:pt idx="5">
                  <c:v>0.116100240040443</c:v>
                </c:pt>
                <c:pt idx="6">
                  <c:v>0.122025348041641</c:v>
                </c:pt>
                <c:pt idx="7">
                  <c:v>0.118808163690819</c:v>
                </c:pt>
                <c:pt idx="8">
                  <c:v>0.115109917451066</c:v>
                </c:pt>
              </c:numCache>
            </c:numRef>
          </c:val>
          <c:smooth val="0"/>
        </c:ser>
        <c:ser>
          <c:idx val="1"/>
          <c:order val="2"/>
          <c:tx>
            <c:v>Ker_ken</c:v>
          </c:tx>
          <c:spPr>
            <a:ln w="25400">
              <a:solidFill>
                <a:schemeClr val="accent6"/>
              </a:solidFill>
            </a:ln>
          </c:spPr>
          <c:marker>
            <c:symbol val="square"/>
            <c:size val="6"/>
            <c:spPr>
              <a:solidFill>
                <a:schemeClr val="accent6"/>
              </a:solidFill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Summary!$R$12:$R$20</c:f>
              <c:numCache>
                <c:formatCode>General</c:formatCode>
                <c:ptCount val="9"/>
                <c:pt idx="0">
                  <c:v>50.0</c:v>
                </c:pt>
                <c:pt idx="1">
                  <c:v>100.0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Summary!$W$12:$W$20</c:f>
              <c:numCache>
                <c:formatCode>0.0000</c:formatCode>
                <c:ptCount val="9"/>
                <c:pt idx="0">
                  <c:v>0.0899188450236786</c:v>
                </c:pt>
                <c:pt idx="1">
                  <c:v>0.0979206068483209</c:v>
                </c:pt>
                <c:pt idx="2">
                  <c:v>0.106829177990136</c:v>
                </c:pt>
                <c:pt idx="3">
                  <c:v>0.1083692933109</c:v>
                </c:pt>
                <c:pt idx="4">
                  <c:v>0.106286079146532</c:v>
                </c:pt>
                <c:pt idx="5">
                  <c:v>0.106960049212851</c:v>
                </c:pt>
                <c:pt idx="6">
                  <c:v>0.109675239266627</c:v>
                </c:pt>
                <c:pt idx="7">
                  <c:v>0.107238982035041</c:v>
                </c:pt>
                <c:pt idx="8">
                  <c:v>0.101439367400469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774344"/>
        <c:axId val="-2146766888"/>
      </c:lineChart>
      <c:catAx>
        <c:axId val="-214677434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766888"/>
        <c:crosses val="autoZero"/>
        <c:auto val="1"/>
        <c:lblAlgn val="ctr"/>
        <c:lblOffset val="100"/>
        <c:noMultiLvlLbl val="0"/>
      </c:catAx>
      <c:valAx>
        <c:axId val="-2146766888"/>
        <c:scaling>
          <c:orientation val="minMax"/>
          <c:min val="0.04"/>
        </c:scaling>
        <c:delete val="0"/>
        <c:axPos val="l"/>
        <c:numFmt formatCode="0.00" sourceLinked="0"/>
        <c:majorTickMark val="out"/>
        <c:minorTickMark val="none"/>
        <c:tickLblPos val="nextTo"/>
        <c:crossAx val="-2146774344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2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400"/>
            </a:pPr>
            <a:r>
              <a:rPr lang="en-US" sz="1400" dirty="0" smtClean="0"/>
              <a:t>Kendall, QAP</a:t>
            </a:r>
            <a:endParaRPr lang="en-US" sz="1400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22211242286303"/>
          <c:y val="0.0343137254901961"/>
          <c:w val="0.899768194863493"/>
          <c:h val="0.780809981472904"/>
        </c:manualLayout>
      </c:layout>
      <c:lineChart>
        <c:grouping val="standard"/>
        <c:varyColors val="0"/>
        <c:ser>
          <c:idx val="10"/>
          <c:order val="2"/>
          <c:tx>
            <c:v>Ker_ken</c:v>
          </c:tx>
          <c:spPr>
            <a:ln w="25400">
              <a:solidFill>
                <a:schemeClr val="accent6"/>
              </a:solidFill>
            </a:ln>
          </c:spPr>
          <c:marker>
            <c:symbol val="square"/>
            <c:size val="6"/>
            <c:spPr>
              <a:solidFill>
                <a:schemeClr val="accent6"/>
              </a:solidFill>
              <a:ln>
                <a:solidFill>
                  <a:schemeClr val="accent6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Summary!$W$3:$W$11</c:f>
              <c:numCache>
                <c:formatCode>0.0000</c:formatCode>
                <c:ptCount val="9"/>
                <c:pt idx="0">
                  <c:v>0.24862946369325</c:v>
                </c:pt>
                <c:pt idx="1">
                  <c:v>0.308276769867081</c:v>
                </c:pt>
                <c:pt idx="2">
                  <c:v>0.275815258095302</c:v>
                </c:pt>
                <c:pt idx="3">
                  <c:v>0.253189498581353</c:v>
                </c:pt>
                <c:pt idx="4">
                  <c:v>0.239369009232018</c:v>
                </c:pt>
                <c:pt idx="5">
                  <c:v>0.217119880705701</c:v>
                </c:pt>
                <c:pt idx="6">
                  <c:v>0.205344520711224</c:v>
                </c:pt>
                <c:pt idx="7">
                  <c:v>0.19360751469347</c:v>
                </c:pt>
                <c:pt idx="8">
                  <c:v>0.186832492692639</c:v>
                </c:pt>
              </c:numCache>
            </c:numRef>
          </c:val>
          <c:smooth val="0"/>
        </c:ser>
        <c:ser>
          <c:idx val="2"/>
          <c:order val="0"/>
          <c:tx>
            <c:v>GM_ken</c:v>
          </c:tx>
          <c:spPr>
            <a:ln w="25400">
              <a:solidFill>
                <a:schemeClr val="accent4"/>
              </a:solidFill>
              <a:prstDash val="sysDot"/>
            </a:ln>
          </c:spPr>
          <c:marker>
            <c:symbol val="square"/>
            <c:size val="6"/>
            <c:spPr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Summary!$S$3:$S$11</c:f>
              <c:numCache>
                <c:formatCode>0.0000</c:formatCode>
                <c:ptCount val="9"/>
                <c:pt idx="0">
                  <c:v>0.235044454884112</c:v>
                </c:pt>
                <c:pt idx="1">
                  <c:v>0.293358388039537</c:v>
                </c:pt>
                <c:pt idx="2">
                  <c:v>0.260001427936516</c:v>
                </c:pt>
                <c:pt idx="3">
                  <c:v>0.241282920438271</c:v>
                </c:pt>
                <c:pt idx="4">
                  <c:v>0.225312737502953</c:v>
                </c:pt>
                <c:pt idx="5">
                  <c:v>0.208277819324643</c:v>
                </c:pt>
                <c:pt idx="6">
                  <c:v>0.197592319661779</c:v>
                </c:pt>
                <c:pt idx="7">
                  <c:v>0.186469668332765</c:v>
                </c:pt>
                <c:pt idx="8">
                  <c:v>0.180359743405232</c:v>
                </c:pt>
              </c:numCache>
            </c:numRef>
          </c:val>
          <c:smooth val="0"/>
        </c:ser>
        <c:ser>
          <c:idx val="0"/>
          <c:order val="1"/>
          <c:tx>
            <c:v>M_ken</c:v>
          </c:tx>
          <c:spPr>
            <a:ln w="25400">
              <a:solidFill>
                <a:schemeClr val="tx1"/>
              </a:solidFill>
              <a:prstDash val="solid"/>
            </a:ln>
          </c:spPr>
          <c:marker>
            <c:symbol val="square"/>
            <c:size val="6"/>
            <c:spPr>
              <a:ln>
                <a:solidFill>
                  <a:schemeClr val="tx1"/>
                </a:solidFill>
              </a:ln>
            </c:spPr>
          </c:marker>
          <c:cat>
            <c:numRef>
              <c:f>Summary!$R$3:$R$11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Summary!$U$3:$U$11</c:f>
              <c:numCache>
                <c:formatCode>0.0000</c:formatCode>
                <c:ptCount val="9"/>
                <c:pt idx="0">
                  <c:v>0.266875496140435</c:v>
                </c:pt>
                <c:pt idx="1">
                  <c:v>0.331259896361892</c:v>
                </c:pt>
                <c:pt idx="2">
                  <c:v>0.298797090985786</c:v>
                </c:pt>
                <c:pt idx="3">
                  <c:v>0.27350600048457</c:v>
                </c:pt>
                <c:pt idx="4">
                  <c:v>0.251800891693649</c:v>
                </c:pt>
                <c:pt idx="5">
                  <c:v>0.231699879940224</c:v>
                </c:pt>
                <c:pt idx="6">
                  <c:v>0.221029010228946</c:v>
                </c:pt>
                <c:pt idx="7">
                  <c:v>0.208551458140085</c:v>
                </c:pt>
                <c:pt idx="8">
                  <c:v>0.1986750379596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726136"/>
        <c:axId val="-2146718728"/>
      </c:lineChart>
      <c:catAx>
        <c:axId val="-214672613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Instance size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718728"/>
        <c:crosses val="autoZero"/>
        <c:auto val="1"/>
        <c:lblAlgn val="ctr"/>
        <c:lblOffset val="100"/>
        <c:noMultiLvlLbl val="0"/>
      </c:catAx>
      <c:valAx>
        <c:axId val="-2146718728"/>
        <c:scaling>
          <c:orientation val="minMax"/>
          <c:min val="0.1"/>
        </c:scaling>
        <c:delete val="0"/>
        <c:axPos val="l"/>
        <c:numFmt formatCode="0.00" sourceLinked="0"/>
        <c:majorTickMark val="out"/>
        <c:minorTickMark val="none"/>
        <c:tickLblPos val="nextTo"/>
        <c:crossAx val="-2146726136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b="0" i="0">
          <a:latin typeface="EHUSans Light"/>
          <a:cs typeface="EHUSans Light"/>
        </a:defRPr>
      </a:pPr>
      <a:endParaRPr lang="en-US"/>
    </a:p>
  </c:txPr>
  <c:externalData r:id="rId2">
    <c:autoUpdate val="0"/>
  </c:externalData>
</c:chartSpace>
</file>

<file path=ppt/media/image1.jpeg>
</file>

<file path=ppt/media/image100.png>
</file>

<file path=ppt/media/image2.jpg>
</file>

<file path=ppt/media/image4.png>
</file>

<file path=ppt/media/image5.png>
</file>

<file path=ppt/media/image75.png>
</file>

<file path=ppt/media/image76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23E3A7-E8B8-DE42-BCBD-925CEB107EDE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7A96B-2026-0B4D-967F-12E9403CD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449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7A96B-2026-0B4D-967F-12E9403CD4B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22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898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114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82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F39AEB-29ED-4003-8B88-9E147C43716E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EA3C0A-E59A-4C76-BE3B-1B4FDB5557EB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7D9102-4262-410D-BE24-9BEE6C27292E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32DD93-B9BD-4572-BDD0-E54D2EFE7DD3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75F45E-A0D3-401A-BC11-01FD1ACA980E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C4BEDC-7148-4BB4-9D4B-EAF0810D4CCD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74D7B0-CD02-403C-ACC3-C63C32A36930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FEFE26-B0D6-4A75-B0F8-733463C1DB89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A261F5-51B3-475C-B63D-7CD0E7DF98F9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C014C1-E4C4-4178-9E3D-BB9C0B998A52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37ACD3-26BE-4092-B12E-15F83140A431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D63812-A0A7-4B56-B366-91CED237A315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2B133D-1B0C-4310-98C6-A34DF17D79F0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B8FD39-584C-40AF-9902-88FE3CEC32DB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CD83D3-8FB0-462B-8FEE-5B1D7BC41D66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B62855-573C-45B4-8DE1-1DAC68850439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662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A07A9F-6FD1-4DBE-B8CB-ADCB8894E7DB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FBD74C-CED8-4950-A568-2039BE064C22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DBB3CD-585A-408E-AC72-9022BF2012D2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C50508-B57F-4FB0-8328-A22C1C5A0760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7F7974-236D-4157-B1B0-F2DE750C78F2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910418-414A-4096-B475-405FEE42F0EE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16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262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57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18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161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953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395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9E1A6-97BF-D642-AE49-2CE380D45262}" type="datetimeFigureOut">
              <a:rPr lang="en-US" smtClean="0"/>
              <a:t>13/07/15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CDFDB-B543-2E4B-B870-9F76D5D59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580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1 Marcador de título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modificar el estilo de título del patrón</a:t>
            </a:r>
          </a:p>
        </p:txBody>
      </p:sp>
      <p:sp>
        <p:nvSpPr>
          <p:cNvPr id="1027" name="2 Marcador de texto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 defTabSz="914400">
              <a:defRPr/>
            </a:pPr>
            <a:fld id="{558DD67A-05FC-4457-A437-F4C37F05B58A}" type="datetimeFigureOut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 defTabSz="914400">
                <a:defRPr/>
              </a:pPr>
              <a:t>13/07/15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 defTabSz="914400">
              <a:defRPr/>
            </a:pPr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 defTabSz="914400">
              <a:defRPr/>
            </a:pPr>
            <a:fld id="{2EA5CB1B-09F1-4A21-8F4E-C89BB27B22FF}" type="slidenum">
              <a:rPr lang="es-ES">
                <a:solidFill>
                  <a:prstClr val="black">
                    <a:tint val="75000"/>
                  </a:prstClr>
                </a:solidFill>
                <a:latin typeface="Calibri"/>
              </a:rPr>
              <a:pPr defTabSz="914400">
                <a:defRPr/>
              </a:pPr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7" Type="http://schemas.openxmlformats.org/officeDocument/2006/relationships/image" Target="../media/image43.emf"/><Relationship Id="rId8" Type="http://schemas.openxmlformats.org/officeDocument/2006/relationships/image" Target="../media/image44.emf"/><Relationship Id="rId9" Type="http://schemas.openxmlformats.org/officeDocument/2006/relationships/image" Target="../media/image45.emf"/><Relationship Id="rId10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Relationship Id="rId3" Type="http://schemas.openxmlformats.org/officeDocument/2006/relationships/image" Target="../media/image4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5" Type="http://schemas.openxmlformats.org/officeDocument/2006/relationships/image" Target="../media/image50.emf"/><Relationship Id="rId6" Type="http://schemas.openxmlformats.org/officeDocument/2006/relationships/image" Target="../media/image51.emf"/><Relationship Id="rId7" Type="http://schemas.openxmlformats.org/officeDocument/2006/relationships/image" Target="../media/image52.emf"/><Relationship Id="rId8" Type="http://schemas.openxmlformats.org/officeDocument/2006/relationships/image" Target="../media/image53.emf"/><Relationship Id="rId9" Type="http://schemas.openxmlformats.org/officeDocument/2006/relationships/image" Target="../media/image54.emf"/><Relationship Id="rId10" Type="http://schemas.openxmlformats.org/officeDocument/2006/relationships/image" Target="../media/image55.emf"/><Relationship Id="rId11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emf"/><Relationship Id="rId3" Type="http://schemas.openxmlformats.org/officeDocument/2006/relationships/image" Target="../media/image5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emf"/><Relationship Id="rId3" Type="http://schemas.openxmlformats.org/officeDocument/2006/relationships/image" Target="../media/image5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Relationship Id="rId3" Type="http://schemas.openxmlformats.org/officeDocument/2006/relationships/image" Target="../media/image5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1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2.emf"/><Relationship Id="rId12" Type="http://schemas.openxmlformats.org/officeDocument/2006/relationships/image" Target="../media/image7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9" Type="http://schemas.openxmlformats.org/officeDocument/2006/relationships/image" Target="../media/image70.emf"/><Relationship Id="rId10" Type="http://schemas.openxmlformats.org/officeDocument/2006/relationships/image" Target="../media/image7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png"/><Relationship Id="rId3" Type="http://schemas.openxmlformats.org/officeDocument/2006/relationships/image" Target="../media/image7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4" Type="http://schemas.openxmlformats.org/officeDocument/2006/relationships/image" Target="../media/image78.emf"/><Relationship Id="rId5" Type="http://schemas.openxmlformats.org/officeDocument/2006/relationships/image" Target="../media/image76.png"/><Relationship Id="rId6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png"/></Relationships>
</file>

<file path=ppt/slides/_rels/slide2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9.emf"/><Relationship Id="rId12" Type="http://schemas.openxmlformats.org/officeDocument/2006/relationships/image" Target="../media/image90.emf"/><Relationship Id="rId13" Type="http://schemas.openxmlformats.org/officeDocument/2006/relationships/image" Target="../media/image91.emf"/><Relationship Id="rId14" Type="http://schemas.openxmlformats.org/officeDocument/2006/relationships/image" Target="../media/image92.emf"/><Relationship Id="rId15" Type="http://schemas.openxmlformats.org/officeDocument/2006/relationships/image" Target="../media/image9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emf"/><Relationship Id="rId3" Type="http://schemas.openxmlformats.org/officeDocument/2006/relationships/image" Target="../media/image81.emf"/><Relationship Id="rId4" Type="http://schemas.openxmlformats.org/officeDocument/2006/relationships/image" Target="../media/image82.emf"/><Relationship Id="rId5" Type="http://schemas.openxmlformats.org/officeDocument/2006/relationships/image" Target="../media/image83.emf"/><Relationship Id="rId6" Type="http://schemas.openxmlformats.org/officeDocument/2006/relationships/image" Target="../media/image84.emf"/><Relationship Id="rId7" Type="http://schemas.openxmlformats.org/officeDocument/2006/relationships/image" Target="../media/image85.emf"/><Relationship Id="rId8" Type="http://schemas.openxmlformats.org/officeDocument/2006/relationships/image" Target="../media/image86.emf"/><Relationship Id="rId9" Type="http://schemas.openxmlformats.org/officeDocument/2006/relationships/image" Target="../media/image87.emf"/><Relationship Id="rId10" Type="http://schemas.openxmlformats.org/officeDocument/2006/relationships/image" Target="../media/image8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image" Target="../media/image94.emf"/><Relationship Id="rId5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4" Type="http://schemas.openxmlformats.org/officeDocument/2006/relationships/chart" Target="../charts/chart5.xml"/><Relationship Id="rId5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4" Type="http://schemas.openxmlformats.org/officeDocument/2006/relationships/chart" Target="../charts/chart9.xml"/><Relationship Id="rId5" Type="http://schemas.openxmlformats.org/officeDocument/2006/relationships/chart" Target="../charts/chart1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4" Type="http://schemas.openxmlformats.org/officeDocument/2006/relationships/chart" Target="../charts/chart13.xml"/><Relationship Id="rId5" Type="http://schemas.openxmlformats.org/officeDocument/2006/relationships/chart" Target="../charts/chart14.xml"/><Relationship Id="rId6" Type="http://schemas.openxmlformats.org/officeDocument/2006/relationships/image" Target="../media/image96.emf"/><Relationship Id="rId7" Type="http://schemas.openxmlformats.org/officeDocument/2006/relationships/image" Target="../media/image97.em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4" Type="http://schemas.openxmlformats.org/officeDocument/2006/relationships/chart" Target="../charts/chart17.xml"/><Relationship Id="rId5" Type="http://schemas.openxmlformats.org/officeDocument/2006/relationships/chart" Target="../charts/chart1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4" Type="http://schemas.openxmlformats.org/officeDocument/2006/relationships/image" Target="../media/image99.png"/><Relationship Id="rId5" Type="http://schemas.openxmlformats.org/officeDocument/2006/relationships/image" Target="../media/image100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21.emf"/><Relationship Id="rId20" Type="http://schemas.openxmlformats.org/officeDocument/2006/relationships/image" Target="../media/image32.emf"/><Relationship Id="rId21" Type="http://schemas.openxmlformats.org/officeDocument/2006/relationships/image" Target="../media/image33.emf"/><Relationship Id="rId22" Type="http://schemas.openxmlformats.org/officeDocument/2006/relationships/image" Target="../media/image34.emf"/><Relationship Id="rId23" Type="http://schemas.openxmlformats.org/officeDocument/2006/relationships/image" Target="../media/image35.emf"/><Relationship Id="rId24" Type="http://schemas.openxmlformats.org/officeDocument/2006/relationships/image" Target="../media/image36.emf"/><Relationship Id="rId25" Type="http://schemas.openxmlformats.org/officeDocument/2006/relationships/image" Target="../media/image37.emf"/><Relationship Id="rId26" Type="http://schemas.openxmlformats.org/officeDocument/2006/relationships/image" Target="../media/image38.emf"/><Relationship Id="rId27" Type="http://schemas.openxmlformats.org/officeDocument/2006/relationships/image" Target="../media/image39.emf"/><Relationship Id="rId10" Type="http://schemas.openxmlformats.org/officeDocument/2006/relationships/image" Target="../media/image22.emf"/><Relationship Id="rId11" Type="http://schemas.openxmlformats.org/officeDocument/2006/relationships/image" Target="../media/image23.emf"/><Relationship Id="rId12" Type="http://schemas.openxmlformats.org/officeDocument/2006/relationships/image" Target="../media/image24.emf"/><Relationship Id="rId13" Type="http://schemas.openxmlformats.org/officeDocument/2006/relationships/image" Target="../media/image25.emf"/><Relationship Id="rId14" Type="http://schemas.openxmlformats.org/officeDocument/2006/relationships/image" Target="../media/image26.emf"/><Relationship Id="rId15" Type="http://schemas.openxmlformats.org/officeDocument/2006/relationships/image" Target="../media/image27.emf"/><Relationship Id="rId16" Type="http://schemas.openxmlformats.org/officeDocument/2006/relationships/image" Target="../media/image28.emf"/><Relationship Id="rId17" Type="http://schemas.openxmlformats.org/officeDocument/2006/relationships/image" Target="../media/image29.emf"/><Relationship Id="rId18" Type="http://schemas.openxmlformats.org/officeDocument/2006/relationships/image" Target="../media/image30.emf"/><Relationship Id="rId19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8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2481" y="300718"/>
            <a:ext cx="7772400" cy="1470025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EHUSans Light"/>
                <a:cs typeface="EHUSans Light"/>
              </a:rPr>
              <a:t>Kernels of Mallows Models for Solving Permutation-based Problems</a:t>
            </a:r>
            <a:endParaRPr lang="en-US" sz="32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0571" y="2060147"/>
            <a:ext cx="7406235" cy="487605"/>
          </a:xfrm>
        </p:spPr>
        <p:txBody>
          <a:bodyPr>
            <a:normAutofit/>
          </a:bodyPr>
          <a:lstStyle/>
          <a:p>
            <a:r>
              <a:rPr lang="en-US" sz="1600" dirty="0" smtClean="0">
                <a:solidFill>
                  <a:srgbClr val="3366FF"/>
                </a:solidFill>
                <a:latin typeface="EHUSans"/>
                <a:cs typeface="EHUSans"/>
              </a:rPr>
              <a:t>Josu Ceberio</a:t>
            </a:r>
            <a:r>
              <a:rPr lang="en-US" sz="1600" dirty="0" smtClean="0">
                <a:solidFill>
                  <a:schemeClr val="tx1"/>
                </a:solidFill>
                <a:latin typeface="EHUSans"/>
                <a:cs typeface="EHUSans"/>
              </a:rPr>
              <a:t>, Alexander </a:t>
            </a:r>
            <a:r>
              <a:rPr lang="en-US" sz="1600" dirty="0" err="1" smtClean="0">
                <a:solidFill>
                  <a:schemeClr val="tx1"/>
                </a:solidFill>
                <a:latin typeface="EHUSans"/>
                <a:cs typeface="EHUSans"/>
              </a:rPr>
              <a:t>Mendiburu</a:t>
            </a:r>
            <a:r>
              <a:rPr lang="en-US" sz="1600" dirty="0" smtClean="0">
                <a:solidFill>
                  <a:schemeClr val="tx1"/>
                </a:solidFill>
                <a:latin typeface="EHUSans"/>
                <a:cs typeface="EHUSans"/>
              </a:rPr>
              <a:t>, Jose A. Lozano</a:t>
            </a:r>
            <a:endParaRPr lang="en-US" sz="1600" dirty="0">
              <a:solidFill>
                <a:schemeClr val="tx1"/>
              </a:solidFill>
              <a:latin typeface="EHUSans"/>
              <a:cs typeface="EHUSans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841819" y="5641485"/>
            <a:ext cx="7406235" cy="7810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  <a:latin typeface="EHUSans"/>
                <a:cs typeface="EHUSans"/>
              </a:rPr>
              <a:t>Genetic and Evolutionary Computation Conference (GECCO 2015)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EHUSans"/>
                <a:cs typeface="EHUSans"/>
              </a:rPr>
              <a:t>Madrid, Spain, 11-15 July 2015</a:t>
            </a:r>
          </a:p>
          <a:p>
            <a:endParaRPr lang="en-US" sz="1600" dirty="0">
              <a:solidFill>
                <a:schemeClr val="tx1"/>
              </a:solidFill>
              <a:latin typeface="EHUSans"/>
              <a:cs typeface="EHUSans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890571" y="2902436"/>
            <a:ext cx="7406235" cy="6263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smtClean="0">
                <a:solidFill>
                  <a:schemeClr val="tx1"/>
                </a:solidFill>
                <a:latin typeface="EHUSans"/>
                <a:cs typeface="EHUSans"/>
              </a:rPr>
              <a:t>Intelligent Systems Group</a:t>
            </a:r>
          </a:p>
          <a:p>
            <a:r>
              <a:rPr lang="en-US" sz="1200" dirty="0" smtClean="0">
                <a:solidFill>
                  <a:schemeClr val="tx1"/>
                </a:solidFill>
                <a:latin typeface="EHUSans"/>
                <a:cs typeface="EHUSans"/>
              </a:rPr>
              <a:t>Department of Computer Science and Artificial Intelligence</a:t>
            </a:r>
          </a:p>
          <a:p>
            <a:r>
              <a:rPr lang="en-US" sz="1200" dirty="0" smtClean="0">
                <a:solidFill>
                  <a:schemeClr val="tx1"/>
                </a:solidFill>
                <a:latin typeface="EHUSans"/>
                <a:cs typeface="EHUSans"/>
              </a:rPr>
              <a:t>University of the Basque Country UPV/EHU</a:t>
            </a:r>
            <a:endParaRPr lang="en-US" sz="1200" dirty="0">
              <a:solidFill>
                <a:schemeClr val="tx1"/>
              </a:solidFill>
              <a:latin typeface="EHUSans"/>
              <a:cs typeface="EHUSans"/>
            </a:endParaRPr>
          </a:p>
        </p:txBody>
      </p:sp>
      <p:pic>
        <p:nvPicPr>
          <p:cNvPr id="7" name="Picture 6" descr="logoEHU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514" y="4198051"/>
            <a:ext cx="2004415" cy="926485"/>
          </a:xfrm>
          <a:prstGeom prst="rect">
            <a:avLst/>
          </a:prstGeom>
        </p:spPr>
      </p:pic>
      <p:pic>
        <p:nvPicPr>
          <p:cNvPr id="8" name="Picture 7" descr="logoISG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51" y="4231765"/>
            <a:ext cx="1854800" cy="825342"/>
          </a:xfrm>
          <a:prstGeom prst="rect">
            <a:avLst/>
          </a:prstGeom>
        </p:spPr>
      </p:pic>
      <p:pic>
        <p:nvPicPr>
          <p:cNvPr id="10" name="6 Imagen" descr="GECCO-2015-LOGO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546876" y="3843922"/>
            <a:ext cx="1946322" cy="162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904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err="1" smtClean="0">
                <a:solidFill>
                  <a:srgbClr val="3366FF"/>
                </a:solidFill>
                <a:latin typeface="EHUSans Light"/>
                <a:cs typeface="EHUSans Light"/>
              </a:rPr>
              <a:t>Cayley</a:t>
            </a: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 distance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2751" y="1600201"/>
            <a:ext cx="7002067" cy="408983"/>
          </a:xfrm>
        </p:spPr>
        <p:txBody>
          <a:bodyPr>
            <a:normAutofit/>
          </a:bodyPr>
          <a:lstStyle/>
          <a:p>
            <a:pPr marL="0" indent="0">
              <a:buClr>
                <a:srgbClr val="3366FF"/>
              </a:buClr>
              <a:buNone/>
            </a:pPr>
            <a:r>
              <a:rPr lang="en-US" sz="1600" dirty="0" smtClean="0">
                <a:latin typeface="EHUSans Light"/>
                <a:cs typeface="EHUSans Light"/>
              </a:rPr>
              <a:t>Measures the </a:t>
            </a:r>
            <a:r>
              <a:rPr lang="en-US" sz="1600" dirty="0">
                <a:latin typeface="EHUSans Light"/>
                <a:cs typeface="EHUSans Light"/>
              </a:rPr>
              <a:t>minimum number of </a:t>
            </a:r>
            <a:r>
              <a:rPr lang="en-US" sz="1600" dirty="0" smtClean="0">
                <a:solidFill>
                  <a:srgbClr val="3366FF"/>
                </a:solidFill>
                <a:latin typeface="EHUSans Light"/>
                <a:cs typeface="EHUSans Light"/>
              </a:rPr>
              <a:t>swap</a:t>
            </a:r>
            <a:r>
              <a:rPr lang="en-US" sz="1600" dirty="0" smtClean="0">
                <a:latin typeface="EHUSans Light"/>
                <a:cs typeface="EHUSans Light"/>
              </a:rPr>
              <a:t> operations to convert          in         .</a:t>
            </a:r>
            <a:endParaRPr lang="en-US" sz="1600" dirty="0" smtClean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645" y="2843186"/>
            <a:ext cx="1524000" cy="2667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942" y="2843186"/>
            <a:ext cx="1536700" cy="2667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742" y="4584396"/>
            <a:ext cx="723900" cy="2159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648" y="3275442"/>
            <a:ext cx="723900" cy="2159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717645" y="3241232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71249" y="3249622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548" y="3755944"/>
            <a:ext cx="723900" cy="2159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442418" y="3718034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734894" y="3718034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945" y="4190049"/>
            <a:ext cx="736600" cy="2159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4304289" y="4161618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466167" y="4161618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4899692" y="3185452"/>
            <a:ext cx="0" cy="1264185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487" y="3688553"/>
            <a:ext cx="2120900" cy="3175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496" y="1708444"/>
            <a:ext cx="292100" cy="1651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665" y="1702953"/>
            <a:ext cx="292100" cy="165100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1965273" y="2813477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2418877" y="2821867"/>
            <a:ext cx="161128" cy="288019"/>
          </a:xfrm>
          <a:prstGeom prst="rect">
            <a:avLst/>
          </a:prstGeom>
          <a:noFill/>
          <a:ln w="12700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13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8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8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60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42" grpId="0" animBg="1"/>
      <p:bldP spid="4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Mallows model</a:t>
            </a:r>
            <a:br>
              <a:rPr lang="en-US" sz="3600" dirty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Learning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627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2868928"/>
              </p:ext>
            </p:extLst>
          </p:nvPr>
        </p:nvGraphicFramePr>
        <p:xfrm>
          <a:off x="1333530" y="2362928"/>
          <a:ext cx="897469" cy="3047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97469"/>
              </a:tblGrid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5 4 1 2 3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4 2 3 5 1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1 2 3 5 4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2 4 3 5 1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3 1 4 5 2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2 3 4 1 5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2 3 4 5 1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2 5 4 3 1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1 2 5 4 3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5 3 1 2 4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76750" y="2031506"/>
            <a:ext cx="1149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Population</a:t>
            </a:r>
            <a:endParaRPr lang="en-US" sz="1400" dirty="0">
              <a:latin typeface="EHUSans"/>
              <a:cs typeface="EHUSans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529926" y="3895960"/>
            <a:ext cx="5217074" cy="0"/>
          </a:xfrm>
          <a:prstGeom prst="straightConnector1">
            <a:avLst/>
          </a:prstGeom>
          <a:ln>
            <a:solidFill>
              <a:srgbClr val="3366FF"/>
            </a:solidFill>
            <a:prstDash val="sysDot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2825837" y="2637165"/>
            <a:ext cx="4695384" cy="1015663"/>
            <a:chOff x="4232250" y="4922749"/>
            <a:chExt cx="4695384" cy="1036206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4" name="TextBox 3"/>
            <p:cNvSpPr txBox="1"/>
            <p:nvPr/>
          </p:nvSpPr>
          <p:spPr>
            <a:xfrm>
              <a:off x="4232250" y="4922749"/>
              <a:ext cx="4695384" cy="1036206"/>
            </a:xfrm>
            <a:prstGeom prst="rect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Calculate the central permutation</a:t>
              </a:r>
            </a:p>
            <a:p>
              <a:r>
                <a:rPr lang="en-US" dirty="0">
                  <a:latin typeface="EHUSans Light"/>
                  <a:cs typeface="EHUSans Light"/>
                </a:rPr>
                <a:t>	</a:t>
              </a:r>
              <a:r>
                <a:rPr lang="en-US" sz="1600" dirty="0" smtClean="0">
                  <a:latin typeface="EHUSans Light"/>
                  <a:cs typeface="EHUSans Light"/>
                </a:rPr>
                <a:t>- </a:t>
              </a:r>
              <a:r>
                <a:rPr lang="en-US" sz="1600" dirty="0" err="1" smtClean="0">
                  <a:latin typeface="EHUSans Light"/>
                  <a:cs typeface="EHUSans Light"/>
                </a:rPr>
                <a:t>Borda</a:t>
              </a:r>
              <a:r>
                <a:rPr lang="en-US" sz="1600" dirty="0" smtClean="0">
                  <a:latin typeface="EHUSans Light"/>
                  <a:cs typeface="EHUSans Light"/>
                </a:rPr>
                <a:t> (Kendall’s-</a:t>
              </a:r>
              <a:r>
                <a:rPr lang="en-US" sz="1600" dirty="0" err="1" smtClean="0">
                  <a:latin typeface="EHUSans Light"/>
                  <a:ea typeface="Lucida Grande"/>
                  <a:cs typeface="EHUSans Light"/>
                </a:rPr>
                <a:t>τ</a:t>
              </a:r>
              <a:r>
                <a:rPr lang="en-US" sz="1600" dirty="0">
                  <a:latin typeface="EHUSans Light"/>
                  <a:cs typeface="EHUSans Light"/>
                </a:rPr>
                <a:t>)</a:t>
              </a:r>
              <a:endParaRPr lang="en-US" sz="1600" dirty="0" smtClean="0">
                <a:latin typeface="EHUSans Light"/>
                <a:cs typeface="EHUSans Light"/>
              </a:endParaRPr>
            </a:p>
            <a:p>
              <a:r>
                <a:rPr lang="en-US" sz="1600" dirty="0">
                  <a:latin typeface="EHUSans Light"/>
                  <a:cs typeface="EHUSans Light"/>
                </a:rPr>
                <a:t>	</a:t>
              </a:r>
              <a:r>
                <a:rPr lang="en-US" sz="1600" dirty="0" smtClean="0">
                  <a:latin typeface="EHUSans Light"/>
                  <a:cs typeface="EHUSans Light"/>
                </a:rPr>
                <a:t>- </a:t>
              </a:r>
              <a:r>
                <a:rPr lang="en-US" sz="1600" dirty="0">
                  <a:latin typeface="EHUSans Light"/>
                  <a:cs typeface="EHUSans Light"/>
                </a:rPr>
                <a:t>Set median </a:t>
              </a:r>
              <a:r>
                <a:rPr lang="en-US" sz="1600" dirty="0" smtClean="0">
                  <a:latin typeface="EHUSans Light"/>
                  <a:cs typeface="EHUSans Light"/>
                </a:rPr>
                <a:t>permutation (</a:t>
              </a:r>
              <a:r>
                <a:rPr lang="en-US" sz="1600" dirty="0" err="1" smtClean="0">
                  <a:latin typeface="EHUSans Light"/>
                  <a:cs typeface="EHUSans Light"/>
                </a:rPr>
                <a:t>Cayley</a:t>
              </a:r>
              <a:r>
                <a:rPr lang="en-US" sz="1600" dirty="0" smtClean="0">
                  <a:latin typeface="EHUSans Light"/>
                  <a:cs typeface="EHUSans Light"/>
                </a:rPr>
                <a:t>)</a:t>
              </a:r>
            </a:p>
            <a:p>
              <a:endParaRPr lang="en-US" sz="800" dirty="0">
                <a:latin typeface="EHUSans Light"/>
                <a:cs typeface="EHUSans Light"/>
              </a:endParaRPr>
            </a:p>
          </p:txBody>
        </p:sp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6332" y="5039368"/>
              <a:ext cx="355600" cy="228600"/>
            </a:xfrm>
            <a:prstGeom prst="rect">
              <a:avLst/>
            </a:prstGeom>
            <a:grpFill/>
            <a:ln>
              <a:noFill/>
            </a:ln>
          </p:spPr>
        </p:pic>
      </p:grpSp>
      <p:grpSp>
        <p:nvGrpSpPr>
          <p:cNvPr id="16" name="Group 15"/>
          <p:cNvGrpSpPr/>
          <p:nvPr/>
        </p:nvGrpSpPr>
        <p:grpSpPr>
          <a:xfrm>
            <a:off x="2825836" y="4101994"/>
            <a:ext cx="4695385" cy="861774"/>
            <a:chOff x="4587122" y="5772947"/>
            <a:chExt cx="4078223" cy="861774"/>
          </a:xfrm>
        </p:grpSpPr>
        <p:sp>
          <p:nvSpPr>
            <p:cNvPr id="14" name="TextBox 13"/>
            <p:cNvSpPr txBox="1"/>
            <p:nvPr/>
          </p:nvSpPr>
          <p:spPr>
            <a:xfrm>
              <a:off x="4587122" y="5772947"/>
              <a:ext cx="4078223" cy="86177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Estimate the spread parameter       </a:t>
              </a:r>
              <a:endParaRPr lang="en-US" dirty="0" smtClean="0">
                <a:latin typeface="EHUSans Light"/>
                <a:cs typeface="EHUSans Light"/>
              </a:endParaRPr>
            </a:p>
            <a:p>
              <a:r>
                <a:rPr lang="en-US" sz="1400" dirty="0">
                  <a:latin typeface="EHUSans Light"/>
                  <a:cs typeface="EHUSans Light"/>
                </a:rPr>
                <a:t>	</a:t>
              </a:r>
              <a:r>
                <a:rPr lang="en-US" sz="1600" dirty="0" smtClean="0">
                  <a:latin typeface="EHUSans Light"/>
                  <a:cs typeface="EHUSans Light"/>
                </a:rPr>
                <a:t>- Newton-</a:t>
              </a:r>
              <a:r>
                <a:rPr lang="en-US" sz="1600" dirty="0" err="1" smtClean="0">
                  <a:latin typeface="EHUSans Light"/>
                  <a:cs typeface="EHUSans Light"/>
                </a:rPr>
                <a:t>Raphson</a:t>
              </a:r>
              <a:endParaRPr lang="en-US" sz="1600" dirty="0" smtClean="0">
                <a:latin typeface="EHUSans Light"/>
                <a:cs typeface="EHUSans Light"/>
              </a:endParaRPr>
            </a:p>
            <a:p>
              <a:endParaRPr lang="en-US" sz="1600" dirty="0">
                <a:latin typeface="EHUSans Light"/>
                <a:cs typeface="EHUSans Light"/>
              </a:endParaRPr>
            </a:p>
          </p:txBody>
        </p:sp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80005" y="5787058"/>
              <a:ext cx="165100" cy="292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50839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65" y="3363639"/>
            <a:ext cx="6146800" cy="1168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Mallows model</a:t>
            </a:r>
            <a:r>
              <a:rPr lang="en-US" sz="3600" dirty="0">
                <a:latin typeface="EHUSans Light"/>
                <a:cs typeface="EHUSans Light"/>
              </a:rPr>
              <a:t/>
            </a:r>
            <a:br>
              <a:rPr lang="en-US" sz="3600" dirty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Sampling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12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>
                <a:latin typeface="EHUSans Light"/>
                <a:cs typeface="EHUSans Light"/>
              </a:rPr>
              <a:t>For both metrics, the distance between         and          can be decomposed as a sum of                terms.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162" y="1736666"/>
            <a:ext cx="292100" cy="1651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332" y="1736666"/>
            <a:ext cx="292100" cy="165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250" y="1972733"/>
            <a:ext cx="571500" cy="1778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11" y="2380270"/>
            <a:ext cx="3200400" cy="7747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711" y="2380270"/>
            <a:ext cx="3238500" cy="7747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11" y="5066817"/>
            <a:ext cx="3111500" cy="3937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11" y="5765317"/>
            <a:ext cx="3136900" cy="39370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275668" y="3363639"/>
            <a:ext cx="4231059" cy="1168400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rgbClr val="FF0000"/>
                </a:solidFill>
                <a:latin typeface="EHUSans Light"/>
                <a:cs typeface="EHUSans Light"/>
              </a:rPr>
              <a:t>Factorized </a:t>
            </a:r>
          </a:p>
          <a:p>
            <a:pPr algn="r"/>
            <a:r>
              <a:rPr lang="en-US" dirty="0" smtClean="0">
                <a:solidFill>
                  <a:srgbClr val="FF0000"/>
                </a:solidFill>
                <a:latin typeface="EHUSans Light"/>
                <a:cs typeface="EHUSans Light"/>
              </a:rPr>
              <a:t>distribution</a:t>
            </a: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2427" y="5459184"/>
            <a:ext cx="1384300" cy="2286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>
            <a:off x="826911" y="4770848"/>
            <a:ext cx="7555089" cy="0"/>
          </a:xfrm>
          <a:prstGeom prst="straightConnector1">
            <a:avLst/>
          </a:prstGeom>
          <a:ln>
            <a:solidFill>
              <a:srgbClr val="3366FF"/>
            </a:solidFill>
            <a:prstDash val="sysDot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4052711" y="5066817"/>
            <a:ext cx="1936201" cy="1092200"/>
            <a:chOff x="4052711" y="4968040"/>
            <a:chExt cx="1936201" cy="1092200"/>
          </a:xfrm>
        </p:grpSpPr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7612" y="5375369"/>
              <a:ext cx="1511300" cy="279400"/>
            </a:xfrm>
            <a:prstGeom prst="rect">
              <a:avLst/>
            </a:prstGeom>
          </p:spPr>
        </p:pic>
        <p:sp>
          <p:nvSpPr>
            <p:cNvPr id="30" name="Right Brace 29"/>
            <p:cNvSpPr/>
            <p:nvPr/>
          </p:nvSpPr>
          <p:spPr>
            <a:xfrm>
              <a:off x="4052711" y="4968040"/>
              <a:ext cx="222956" cy="1092200"/>
            </a:xfrm>
            <a:prstGeom prst="rightBrace">
              <a:avLst/>
            </a:prstGeom>
            <a:ln>
              <a:solidFill>
                <a:srgbClr val="3366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3" name="Straight Arrow Connector 32"/>
          <p:cNvCxnSpPr/>
          <p:nvPr/>
        </p:nvCxnSpPr>
        <p:spPr>
          <a:xfrm>
            <a:off x="6249811" y="5573484"/>
            <a:ext cx="606778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7608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015253" y="3824991"/>
            <a:ext cx="6978276" cy="1270000"/>
            <a:chOff x="1015253" y="3824991"/>
            <a:chExt cx="6978276" cy="1270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-1" r="57682"/>
            <a:stretch/>
          </p:blipFill>
          <p:spPr>
            <a:xfrm>
              <a:off x="3274356" y="3824991"/>
              <a:ext cx="2385360" cy="1270000"/>
            </a:xfrm>
            <a:prstGeom prst="rect">
              <a:avLst/>
            </a:prstGeom>
          </p:spPr>
        </p:pic>
        <p:cxnSp>
          <p:nvCxnSpPr>
            <p:cNvPr id="6" name="Straight Connector 5"/>
            <p:cNvCxnSpPr/>
            <p:nvPr/>
          </p:nvCxnSpPr>
          <p:spPr>
            <a:xfrm>
              <a:off x="5689600" y="5045620"/>
              <a:ext cx="2303929" cy="0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das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015253" y="5040934"/>
              <a:ext cx="2303929" cy="0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das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1015253" y="3911600"/>
            <a:ext cx="7087514" cy="1165389"/>
            <a:chOff x="1015253" y="3911600"/>
            <a:chExt cx="7087514" cy="116538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70411" y="3911600"/>
              <a:ext cx="2971501" cy="1165389"/>
            </a:xfrm>
            <a:prstGeom prst="rect">
              <a:avLst/>
            </a:prstGeom>
          </p:spPr>
        </p:pic>
        <p:cxnSp>
          <p:nvCxnSpPr>
            <p:cNvPr id="15" name="Straight Connector 14"/>
            <p:cNvCxnSpPr/>
            <p:nvPr/>
          </p:nvCxnSpPr>
          <p:spPr>
            <a:xfrm>
              <a:off x="6024150" y="5045620"/>
              <a:ext cx="2078617" cy="0"/>
            </a:xfrm>
            <a:prstGeom prst="line">
              <a:avLst/>
            </a:prstGeom>
            <a:ln w="13970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1015253" y="5040934"/>
              <a:ext cx="2078617" cy="0"/>
            </a:xfrm>
            <a:prstGeom prst="line">
              <a:avLst/>
            </a:prstGeom>
            <a:ln w="13970" cmpd="sng">
              <a:solidFill>
                <a:srgbClr val="000000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Drawbacks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t">
            <a:normAutofit/>
          </a:bodyPr>
          <a:lstStyle/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effectLst/>
                <a:latin typeface="EHUSans Light"/>
                <a:cs typeface="EHUSans Light"/>
              </a:rPr>
              <a:t>These models are </a:t>
            </a:r>
            <a:r>
              <a:rPr lang="en-US" sz="2000" dirty="0" err="1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unimodal</a:t>
            </a:r>
            <a:endParaRPr lang="en-US" sz="2000" dirty="0" smtClean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solidFill>
                  <a:srgbClr val="000000"/>
                </a:solidFill>
                <a:latin typeface="EHUSans Light"/>
                <a:cs typeface="EHUSans Light"/>
              </a:rPr>
              <a:t>Often too restrictive</a:t>
            </a:r>
            <a:endParaRPr lang="en-US" sz="2000" dirty="0">
              <a:solidFill>
                <a:srgbClr val="000000"/>
              </a:solidFill>
              <a:effectLst/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942330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Drawbacks</a:t>
            </a:r>
            <a:r>
              <a:rPr lang="en-US" sz="3600" dirty="0" smtClean="0">
                <a:latin typeface="EHUSans Light"/>
                <a:cs typeface="EHUSans Light"/>
              </a:rPr>
              <a:t/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t">
            <a:normAutofit/>
          </a:bodyPr>
          <a:lstStyle/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effectLst/>
                <a:latin typeface="EHUSans Light"/>
                <a:cs typeface="EHUSans Light"/>
              </a:rPr>
              <a:t>What happens if good fitness solutions are far from each other?</a:t>
            </a:r>
            <a:endParaRPr lang="en-US" sz="20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834238"/>
            <a:ext cx="5867400" cy="12700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1719" y="3911600"/>
            <a:ext cx="6272987" cy="1165389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972311" y="5508872"/>
            <a:ext cx="71994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rgbClr val="3366FF"/>
              </a:buClr>
            </a:pPr>
            <a:r>
              <a:rPr lang="en-US" dirty="0" smtClean="0">
                <a:latin typeface="EHUSans Light"/>
                <a:cs typeface="EHUSans Light"/>
              </a:rPr>
              <a:t>Many works in the literature have proposed using </a:t>
            </a: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mixtures</a:t>
            </a:r>
            <a:r>
              <a:rPr lang="en-US" dirty="0" smtClean="0">
                <a:latin typeface="EHUSans Light"/>
                <a:cs typeface="EHUSans Light"/>
              </a:rPr>
              <a:t> of models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0324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900" y="3920146"/>
            <a:ext cx="6680200" cy="1168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Drawbacks</a:t>
            </a:r>
            <a:r>
              <a:rPr lang="en-US" sz="3600" dirty="0" smtClean="0">
                <a:latin typeface="EHUSans Light"/>
                <a:cs typeface="EHUSans Light"/>
              </a:rPr>
              <a:t/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300" y="3834238"/>
            <a:ext cx="5867400" cy="1270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46660" y="5508872"/>
            <a:ext cx="72507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rgbClr val="3366FF"/>
              </a:buClr>
            </a:pPr>
            <a:r>
              <a:rPr lang="en-US" dirty="0">
                <a:latin typeface="EHUSans Light"/>
                <a:cs typeface="EHUSans Light"/>
              </a:rPr>
              <a:t>Many works in the literature have proposed using </a:t>
            </a:r>
            <a:r>
              <a:rPr lang="en-US" dirty="0">
                <a:solidFill>
                  <a:srgbClr val="3366FF"/>
                </a:solidFill>
                <a:latin typeface="EHUSans Light"/>
                <a:cs typeface="EHUSans Light"/>
              </a:rPr>
              <a:t>mixtures</a:t>
            </a:r>
            <a:r>
              <a:rPr lang="en-US" dirty="0">
                <a:latin typeface="EHUSans Light"/>
                <a:cs typeface="EHUSans Light"/>
              </a:rPr>
              <a:t> of models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50181" y="2878666"/>
            <a:ext cx="2123838" cy="1302195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EHUSans Light"/>
                <a:cs typeface="EHUSans Light"/>
              </a:rPr>
              <a:t>Building mixture models implies costly algorithms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t">
            <a:normAutofit/>
          </a:bodyPr>
          <a:lstStyle/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effectLst/>
                <a:latin typeface="EHUSans Light"/>
                <a:cs typeface="EHUSans Light"/>
              </a:rPr>
              <a:t>What happens if good fitness solutions are far from each other?</a:t>
            </a:r>
            <a:endParaRPr lang="en-US" sz="20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37560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5951648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rgbClr val="3366FF"/>
                </a:solidFill>
                <a:latin typeface="EHUSans Light"/>
                <a:cs typeface="EHUSans Light"/>
              </a:rPr>
              <a:t>The proposal:</a:t>
            </a:r>
            <a:br>
              <a:rPr lang="en-US" sz="4000" dirty="0" smtClean="0">
                <a:solidFill>
                  <a:srgbClr val="3366FF"/>
                </a:solidFill>
                <a:latin typeface="EHUSans Light"/>
                <a:cs typeface="EHUSans Light"/>
              </a:rPr>
            </a:br>
            <a:r>
              <a:rPr lang="en-US" sz="4000" dirty="0" smtClean="0">
                <a:latin typeface="EHUSans Light"/>
                <a:cs typeface="EHUSans Light"/>
              </a:rPr>
              <a:t>Kernels of Mallows models</a:t>
            </a:r>
            <a:endParaRPr lang="en-US" sz="4000" dirty="0">
              <a:latin typeface="EHUSans Light"/>
              <a:cs typeface="EHUSans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417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Kernels of Mallows models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060495"/>
              </p:ext>
            </p:extLst>
          </p:nvPr>
        </p:nvGraphicFramePr>
        <p:xfrm>
          <a:off x="1333530" y="2362928"/>
          <a:ext cx="897469" cy="3047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97469"/>
              </a:tblGrid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5 4 1 2 3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4 2 3 5 1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1 2 3 5 4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2 4 3 5 1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3 1 4 5 2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2 3 4 1 5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2 3 4 5 1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2 5 4 3 1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1 2 5 4 3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  <a:tr h="282222">
                <a:tc>
                  <a:txBody>
                    <a:bodyPr/>
                    <a:lstStyle/>
                    <a:p>
                      <a:r>
                        <a:rPr lang="en-US" sz="1400" b="0" i="0" dirty="0" smtClean="0">
                          <a:latin typeface="EHUSans Light"/>
                          <a:cs typeface="EHUSans Light"/>
                        </a:rPr>
                        <a:t>5 3 1 2 4</a:t>
                      </a:r>
                      <a:endParaRPr lang="en-US" sz="1400" b="0" i="0" dirty="0">
                        <a:latin typeface="EHUSans Light"/>
                        <a:cs typeface="EHUSans Light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76750" y="2031506"/>
            <a:ext cx="1149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EHUSans"/>
                <a:cs typeface="EHUSans"/>
              </a:rPr>
              <a:t>Population</a:t>
            </a:r>
            <a:endParaRPr lang="en-US" sz="1400" dirty="0">
              <a:latin typeface="EHUSans"/>
              <a:cs typeface="EHUSans"/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2122466" y="2279036"/>
            <a:ext cx="3527148" cy="342900"/>
            <a:chOff x="2122466" y="2279036"/>
            <a:chExt cx="3527148" cy="342900"/>
          </a:xfrm>
        </p:grpSpPr>
        <p:sp>
          <p:nvSpPr>
            <p:cNvPr id="8" name="Right Brace 7"/>
            <p:cNvSpPr/>
            <p:nvPr/>
          </p:nvSpPr>
          <p:spPr>
            <a:xfrm>
              <a:off x="2122466" y="2465799"/>
              <a:ext cx="96203" cy="135618"/>
            </a:xfrm>
            <a:prstGeom prst="rightBrace">
              <a:avLst/>
            </a:prstGeom>
            <a:ln>
              <a:solidFill>
                <a:srgbClr val="3366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V="1">
              <a:off x="2709676" y="2471588"/>
              <a:ext cx="1282286" cy="55833"/>
            </a:xfrm>
            <a:prstGeom prst="straightConnector1">
              <a:avLst/>
            </a:prstGeom>
            <a:ln>
              <a:solidFill>
                <a:srgbClr val="3366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" name="Picture 2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3614" y="2279036"/>
              <a:ext cx="1016000" cy="342900"/>
            </a:xfrm>
            <a:prstGeom prst="rect">
              <a:avLst/>
            </a:prstGeom>
          </p:spPr>
        </p:pic>
      </p:grpSp>
      <p:grpSp>
        <p:nvGrpSpPr>
          <p:cNvPr id="68" name="Group 67"/>
          <p:cNvGrpSpPr/>
          <p:nvPr/>
        </p:nvGrpSpPr>
        <p:grpSpPr>
          <a:xfrm>
            <a:off x="2122466" y="2601417"/>
            <a:ext cx="3514154" cy="342900"/>
            <a:chOff x="2133577" y="2620193"/>
            <a:chExt cx="3514154" cy="342900"/>
          </a:xfrm>
        </p:grpSpPr>
        <p:pic>
          <p:nvPicPr>
            <p:cNvPr id="26" name="Picture 25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1731" y="2620193"/>
              <a:ext cx="1016000" cy="342900"/>
            </a:xfrm>
            <a:prstGeom prst="rect">
              <a:avLst/>
            </a:prstGeom>
          </p:spPr>
        </p:pic>
        <p:sp>
          <p:nvSpPr>
            <p:cNvPr id="10" name="Right Brace 9"/>
            <p:cNvSpPr/>
            <p:nvPr/>
          </p:nvSpPr>
          <p:spPr>
            <a:xfrm>
              <a:off x="2133577" y="2770599"/>
              <a:ext cx="96203" cy="135618"/>
            </a:xfrm>
            <a:prstGeom prst="rightBrace">
              <a:avLst/>
            </a:prstGeom>
            <a:ln>
              <a:solidFill>
                <a:srgbClr val="3366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>
              <a:off x="2709676" y="2814488"/>
              <a:ext cx="1282286" cy="1"/>
            </a:xfrm>
            <a:prstGeom prst="straightConnector1">
              <a:avLst/>
            </a:prstGeom>
            <a:ln>
              <a:solidFill>
                <a:srgbClr val="3366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/>
          <p:cNvGrpSpPr/>
          <p:nvPr/>
        </p:nvGrpSpPr>
        <p:grpSpPr>
          <a:xfrm>
            <a:off x="2122466" y="5108028"/>
            <a:ext cx="3565248" cy="342900"/>
            <a:chOff x="2122466" y="5108028"/>
            <a:chExt cx="3565248" cy="342900"/>
          </a:xfrm>
        </p:grpSpPr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3614" y="5108028"/>
              <a:ext cx="1054100" cy="342900"/>
            </a:xfrm>
            <a:prstGeom prst="rect">
              <a:avLst/>
            </a:prstGeom>
          </p:spPr>
        </p:pic>
        <p:sp>
          <p:nvSpPr>
            <p:cNvPr id="19" name="Right Brace 18"/>
            <p:cNvSpPr/>
            <p:nvPr/>
          </p:nvSpPr>
          <p:spPr>
            <a:xfrm>
              <a:off x="2122466" y="5216257"/>
              <a:ext cx="96203" cy="135618"/>
            </a:xfrm>
            <a:prstGeom prst="rightBrace">
              <a:avLst/>
            </a:prstGeom>
            <a:ln>
              <a:solidFill>
                <a:srgbClr val="3366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2767303" y="5279478"/>
              <a:ext cx="1282286" cy="1"/>
            </a:xfrm>
            <a:prstGeom prst="straightConnector1">
              <a:avLst/>
            </a:prstGeom>
            <a:ln>
              <a:solidFill>
                <a:srgbClr val="3366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Oval 22"/>
          <p:cNvSpPr/>
          <p:nvPr/>
        </p:nvSpPr>
        <p:spPr>
          <a:xfrm>
            <a:off x="5206188" y="3247736"/>
            <a:ext cx="45719" cy="45719"/>
          </a:xfrm>
          <a:prstGeom prst="ellips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5206188" y="3672611"/>
            <a:ext cx="45719" cy="45719"/>
          </a:xfrm>
          <a:prstGeom prst="ellips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5206188" y="4620516"/>
            <a:ext cx="45719" cy="45719"/>
          </a:xfrm>
          <a:prstGeom prst="ellips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206188" y="4147271"/>
            <a:ext cx="45719" cy="45719"/>
          </a:xfrm>
          <a:prstGeom prst="ellips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Brace 29"/>
          <p:cNvSpPr/>
          <p:nvPr/>
        </p:nvSpPr>
        <p:spPr>
          <a:xfrm>
            <a:off x="5846030" y="2362929"/>
            <a:ext cx="284256" cy="3047998"/>
          </a:xfrm>
          <a:prstGeom prst="rightBrace">
            <a:avLst/>
          </a:prstGeom>
          <a:ln>
            <a:solidFill>
              <a:srgbClr val="3366FF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602" y="3545290"/>
            <a:ext cx="23622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906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Mallows Kernels EDA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431244" y="1979443"/>
            <a:ext cx="6422762" cy="28623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Initialize</a:t>
            </a:r>
            <a:r>
              <a:rPr lang="en-US" dirty="0" smtClean="0">
                <a:latin typeface="EHUSans Light"/>
                <a:cs typeface="EHUSans Light"/>
              </a:rPr>
              <a:t> population with       individuals</a:t>
            </a:r>
          </a:p>
          <a:p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Initialize</a:t>
            </a:r>
            <a:r>
              <a:rPr lang="en-US" dirty="0" smtClean="0">
                <a:latin typeface="EHUSans Light"/>
                <a:cs typeface="EHUSans Light"/>
              </a:rPr>
              <a:t>               and </a:t>
            </a:r>
          </a:p>
          <a:p>
            <a:endParaRPr lang="en-US" dirty="0" smtClean="0">
              <a:latin typeface="EHUSans Light"/>
              <a:cs typeface="EHUSans Light"/>
            </a:endParaRPr>
          </a:p>
          <a:p>
            <a:r>
              <a:rPr lang="en-US" dirty="0" smtClean="0">
                <a:latin typeface="EHUSans Light"/>
                <a:cs typeface="EHUSans Light"/>
              </a:rPr>
              <a:t>While stopping criterion is not met</a:t>
            </a:r>
          </a:p>
          <a:p>
            <a:pPr lvl="1"/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Selected</a:t>
            </a:r>
            <a:r>
              <a:rPr lang="en-US" dirty="0" smtClean="0">
                <a:latin typeface="EHUSans Light"/>
                <a:cs typeface="EHUSans Light"/>
              </a:rPr>
              <a:t> the most promising </a:t>
            </a:r>
            <a:r>
              <a:rPr lang="en-US" i="1" dirty="0">
                <a:latin typeface="EHUSans Light"/>
                <a:cs typeface="EHUSans Light"/>
              </a:rPr>
              <a:t> </a:t>
            </a:r>
            <a:r>
              <a:rPr lang="en-US" i="1" dirty="0" smtClean="0">
                <a:latin typeface="EHUSans Light"/>
                <a:cs typeface="EHUSans Light"/>
              </a:rPr>
              <a:t> </a:t>
            </a:r>
            <a:r>
              <a:rPr lang="en-US" dirty="0" smtClean="0">
                <a:latin typeface="EHUSans Light"/>
                <a:cs typeface="EHUSans Light"/>
              </a:rPr>
              <a:t>   individuals</a:t>
            </a:r>
          </a:p>
          <a:p>
            <a:pPr lvl="1"/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Define         </a:t>
            </a:r>
            <a:r>
              <a:rPr lang="en-US" dirty="0" smtClean="0">
                <a:latin typeface="EHUSans Light"/>
                <a:cs typeface="EHUSans Light"/>
              </a:rPr>
              <a:t>Mallows kernels from the selected individuals</a:t>
            </a:r>
          </a:p>
          <a:p>
            <a:pPr lvl="1"/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Sample</a:t>
            </a:r>
            <a:r>
              <a:rPr lang="en-US" dirty="0" smtClean="0">
                <a:latin typeface="EHUSans Light"/>
                <a:cs typeface="EHUSans Light"/>
              </a:rPr>
              <a:t>                          individuals from each kernel</a:t>
            </a:r>
          </a:p>
          <a:p>
            <a:pPr lvl="1"/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Update</a:t>
            </a:r>
            <a:r>
              <a:rPr lang="en-US" dirty="0" smtClean="0">
                <a:latin typeface="EHUSans Light"/>
                <a:cs typeface="EHUSans Light"/>
              </a:rPr>
              <a:t> population</a:t>
            </a:r>
          </a:p>
          <a:p>
            <a:pPr lvl="1"/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Update 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1588" lvl="1"/>
            <a:r>
              <a:rPr lang="en-US" dirty="0" smtClean="0">
                <a:latin typeface="EHUSans Light"/>
                <a:cs typeface="EHUSans Light"/>
              </a:rPr>
              <a:t>Return the best solution</a:t>
            </a:r>
            <a:endParaRPr lang="en-US" dirty="0">
              <a:latin typeface="EHUSans Light"/>
              <a:cs typeface="EHUSans Light"/>
            </a:endParaRPr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210" y="3710620"/>
            <a:ext cx="1104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200" y="3463002"/>
            <a:ext cx="203200" cy="1651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2955" y="3181907"/>
            <a:ext cx="203200" cy="165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770" y="2087352"/>
            <a:ext cx="241300" cy="165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750" y="2351869"/>
            <a:ext cx="558800" cy="2032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590" y="2351869"/>
            <a:ext cx="571500" cy="228600"/>
          </a:xfrm>
          <a:prstGeom prst="rect">
            <a:avLst/>
          </a:prstGeom>
        </p:spPr>
      </p:pic>
      <p:grpSp>
        <p:nvGrpSpPr>
          <p:cNvPr id="84" name="Group 83"/>
          <p:cNvGrpSpPr/>
          <p:nvPr/>
        </p:nvGrpSpPr>
        <p:grpSpPr>
          <a:xfrm>
            <a:off x="-42334" y="1417638"/>
            <a:ext cx="7741709" cy="2245182"/>
            <a:chOff x="-42334" y="1417638"/>
            <a:chExt cx="7741709" cy="2245182"/>
          </a:xfrm>
        </p:grpSpPr>
        <p:sp>
          <p:nvSpPr>
            <p:cNvPr id="17" name="TextBox 16"/>
            <p:cNvSpPr txBox="1"/>
            <p:nvPr/>
          </p:nvSpPr>
          <p:spPr>
            <a:xfrm>
              <a:off x="-42334" y="1417638"/>
              <a:ext cx="2403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rgbClr val="FF0000"/>
                  </a:solidFill>
                  <a:latin typeface="EHUSans Light"/>
                  <a:cs typeface="EHUSans Light"/>
                </a:rPr>
                <a:t>There is no learning step</a:t>
              </a:r>
              <a:endParaRPr lang="en-US" sz="1600" dirty="0">
                <a:solidFill>
                  <a:srgbClr val="FF0000"/>
                </a:solidFill>
                <a:latin typeface="EHUSans Light"/>
                <a:cs typeface="EHUSans Light"/>
              </a:endParaRPr>
            </a:p>
          </p:txBody>
        </p:sp>
        <p:cxnSp>
          <p:nvCxnSpPr>
            <p:cNvPr id="29" name="Elbow Connector 28"/>
            <p:cNvCxnSpPr>
              <a:stCxn id="17" idx="2"/>
              <a:endCxn id="51" idx="1"/>
            </p:cNvCxnSpPr>
            <p:nvPr/>
          </p:nvCxnSpPr>
          <p:spPr>
            <a:xfrm rot="16200000" flipH="1">
              <a:off x="671326" y="2244501"/>
              <a:ext cx="1754688" cy="778070"/>
            </a:xfrm>
            <a:prstGeom prst="bentConnector2">
              <a:avLst/>
            </a:prstGeom>
            <a:ln>
              <a:solidFill>
                <a:srgbClr val="3366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/>
            <p:cNvSpPr/>
            <p:nvPr/>
          </p:nvSpPr>
          <p:spPr>
            <a:xfrm>
              <a:off x="1937705" y="3358939"/>
              <a:ext cx="5761670" cy="303881"/>
            </a:xfrm>
            <a:prstGeom prst="rect">
              <a:avLst/>
            </a:prstGeom>
            <a:noFill/>
            <a:ln w="25400">
              <a:solidFill>
                <a:srgbClr val="3366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1937707" y="3662820"/>
            <a:ext cx="6594430" cy="1762802"/>
            <a:chOff x="1937707" y="3662820"/>
            <a:chExt cx="6594430" cy="1762802"/>
          </a:xfrm>
        </p:grpSpPr>
        <p:cxnSp>
          <p:nvCxnSpPr>
            <p:cNvPr id="20" name="Elbow Connector 19"/>
            <p:cNvCxnSpPr/>
            <p:nvPr/>
          </p:nvCxnSpPr>
          <p:spPr>
            <a:xfrm rot="16200000" flipV="1">
              <a:off x="6779836" y="4050256"/>
              <a:ext cx="1014016" cy="567164"/>
            </a:xfrm>
            <a:prstGeom prst="bentConnector3">
              <a:avLst>
                <a:gd name="adj1" fmla="val 99850"/>
              </a:avLst>
            </a:prstGeom>
            <a:ln>
              <a:solidFill>
                <a:srgbClr val="3366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6577756" y="4840846"/>
              <a:ext cx="1954381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rgbClr val="FF0000"/>
                  </a:solidFill>
                  <a:latin typeface="EHUSans Light"/>
                  <a:cs typeface="EHUSans Light"/>
                </a:rPr>
                <a:t>Repeated solutions </a:t>
              </a:r>
            </a:p>
            <a:p>
              <a:r>
                <a:rPr lang="en-US" sz="1600" dirty="0" smtClean="0">
                  <a:solidFill>
                    <a:srgbClr val="FF0000"/>
                  </a:solidFill>
                  <a:latin typeface="EHUSans Light"/>
                  <a:cs typeface="EHUSans Light"/>
                </a:rPr>
                <a:t>are discarded</a:t>
              </a:r>
              <a:endParaRPr lang="en-US" sz="1600" dirty="0">
                <a:solidFill>
                  <a:srgbClr val="FF0000"/>
                </a:solidFill>
                <a:latin typeface="EHUSans Light"/>
                <a:cs typeface="EHUSans Light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937707" y="3662820"/>
              <a:ext cx="5065556" cy="328017"/>
            </a:xfrm>
            <a:prstGeom prst="rect">
              <a:avLst/>
            </a:prstGeom>
            <a:noFill/>
            <a:ln w="25400">
              <a:solidFill>
                <a:srgbClr val="3366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1241779" y="2295081"/>
            <a:ext cx="4434956" cy="4542752"/>
            <a:chOff x="1241779" y="2021549"/>
            <a:chExt cx="4434956" cy="4542752"/>
          </a:xfrm>
        </p:grpSpPr>
        <p:grpSp>
          <p:nvGrpSpPr>
            <p:cNvPr id="93" name="Group 92"/>
            <p:cNvGrpSpPr/>
            <p:nvPr/>
          </p:nvGrpSpPr>
          <p:grpSpPr>
            <a:xfrm>
              <a:off x="1241779" y="2021549"/>
              <a:ext cx="4434956" cy="4542752"/>
              <a:chOff x="1241779" y="2021549"/>
              <a:chExt cx="4434956" cy="4542752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1943551" y="4809974"/>
                <a:ext cx="3733184" cy="175432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  <a:latin typeface="EHUSans Light"/>
                    <a:cs typeface="EHUSans Light"/>
                  </a:rPr>
                  <a:t>Exploration / </a:t>
                </a:r>
                <a:r>
                  <a:rPr lang="en-US" dirty="0" err="1">
                    <a:solidFill>
                      <a:srgbClr val="FF0000"/>
                    </a:solidFill>
                    <a:latin typeface="EHUSans Light"/>
                    <a:cs typeface="EHUSans Light"/>
                  </a:rPr>
                  <a:t>Explotation</a:t>
                </a:r>
                <a:r>
                  <a:rPr lang="en-US" dirty="0">
                    <a:solidFill>
                      <a:srgbClr val="FF0000"/>
                    </a:solidFill>
                    <a:latin typeface="EHUSans Light"/>
                    <a:cs typeface="EHUSans Light"/>
                  </a:rPr>
                  <a:t> trade-</a:t>
                </a:r>
                <a:r>
                  <a:rPr lang="en-US" dirty="0" smtClean="0">
                    <a:solidFill>
                      <a:srgbClr val="FF0000"/>
                    </a:solidFill>
                    <a:latin typeface="EHUSans Light"/>
                    <a:cs typeface="EHUSans Light"/>
                  </a:rPr>
                  <a:t>off</a:t>
                </a:r>
              </a:p>
              <a:p>
                <a:endParaRPr lang="en-US" dirty="0">
                  <a:solidFill>
                    <a:srgbClr val="FF0000"/>
                  </a:solidFill>
                  <a:latin typeface="EHUSans Light"/>
                  <a:cs typeface="EHUSans Light"/>
                </a:endParaRPr>
              </a:p>
              <a:p>
                <a:endParaRPr lang="en-US" dirty="0" smtClean="0">
                  <a:solidFill>
                    <a:srgbClr val="FF0000"/>
                  </a:solidFill>
                  <a:latin typeface="EHUSans Light"/>
                  <a:cs typeface="EHUSans Light"/>
                </a:endParaRPr>
              </a:p>
              <a:p>
                <a:endParaRPr lang="en-US" dirty="0">
                  <a:solidFill>
                    <a:srgbClr val="FF0000"/>
                  </a:solidFill>
                  <a:latin typeface="EHUSans Light"/>
                  <a:cs typeface="EHUSans Light"/>
                </a:endParaRPr>
              </a:p>
              <a:p>
                <a:endParaRPr lang="en-US" dirty="0" smtClean="0">
                  <a:solidFill>
                    <a:srgbClr val="FF0000"/>
                  </a:solidFill>
                  <a:latin typeface="EHUSans Light"/>
                  <a:cs typeface="EHUSans Light"/>
                </a:endParaRPr>
              </a:p>
              <a:p>
                <a:endParaRPr lang="en-US" dirty="0">
                  <a:solidFill>
                    <a:srgbClr val="FF0000"/>
                  </a:solidFill>
                  <a:latin typeface="EHUSans Light"/>
                  <a:cs typeface="EHUSans Light"/>
                </a:endParaRPr>
              </a:p>
            </p:txBody>
          </p:sp>
          <p:grpSp>
            <p:nvGrpSpPr>
              <p:cNvPr id="85" name="Group 84"/>
              <p:cNvGrpSpPr/>
              <p:nvPr/>
            </p:nvGrpSpPr>
            <p:grpSpPr>
              <a:xfrm>
                <a:off x="1241779" y="2021549"/>
                <a:ext cx="2929796" cy="3665590"/>
                <a:chOff x="1241779" y="2021549"/>
                <a:chExt cx="2929796" cy="3665590"/>
              </a:xfrm>
            </p:grpSpPr>
            <p:grpSp>
              <p:nvGrpSpPr>
                <p:cNvPr id="4" name="Group 3"/>
                <p:cNvGrpSpPr/>
                <p:nvPr/>
              </p:nvGrpSpPr>
              <p:grpSpPr>
                <a:xfrm>
                  <a:off x="1469729" y="2021549"/>
                  <a:ext cx="2701846" cy="2215405"/>
                  <a:chOff x="1469729" y="2021549"/>
                  <a:chExt cx="2701846" cy="2215405"/>
                </a:xfrm>
              </p:grpSpPr>
              <p:sp>
                <p:nvSpPr>
                  <p:cNvPr id="3" name="Rectangle 2"/>
                  <p:cNvSpPr/>
                  <p:nvPr/>
                </p:nvSpPr>
                <p:spPr>
                  <a:xfrm>
                    <a:off x="1469729" y="2021549"/>
                    <a:ext cx="2701846" cy="597327"/>
                  </a:xfrm>
                  <a:prstGeom prst="rect">
                    <a:avLst/>
                  </a:prstGeom>
                  <a:noFill/>
                  <a:ln w="25400">
                    <a:solidFill>
                      <a:srgbClr val="3366FF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" name="Rectangle 18"/>
                  <p:cNvSpPr/>
                  <p:nvPr/>
                </p:nvSpPr>
                <p:spPr>
                  <a:xfrm>
                    <a:off x="1937706" y="3921156"/>
                    <a:ext cx="1152628" cy="315798"/>
                  </a:xfrm>
                  <a:prstGeom prst="rect">
                    <a:avLst/>
                  </a:prstGeom>
                  <a:noFill/>
                  <a:ln w="25400">
                    <a:solidFill>
                      <a:srgbClr val="3366FF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21" name="Elbow Connector 20"/>
                <p:cNvCxnSpPr>
                  <a:stCxn id="60" idx="1"/>
                  <a:endCxn id="3" idx="1"/>
                </p:cNvCxnSpPr>
                <p:nvPr/>
              </p:nvCxnSpPr>
              <p:spPr>
                <a:xfrm rot="10800000">
                  <a:off x="1469729" y="2320214"/>
                  <a:ext cx="473822" cy="3366925"/>
                </a:xfrm>
                <a:prstGeom prst="bentConnector3">
                  <a:avLst>
                    <a:gd name="adj1" fmla="val 148246"/>
                  </a:avLst>
                </a:prstGeom>
                <a:ln>
                  <a:solidFill>
                    <a:srgbClr val="3366FF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Arrow Connector 27"/>
                <p:cNvCxnSpPr/>
                <p:nvPr/>
              </p:nvCxnSpPr>
              <p:spPr>
                <a:xfrm flipH="1">
                  <a:off x="1241779" y="4094853"/>
                  <a:ext cx="695927" cy="0"/>
                </a:xfrm>
                <a:prstGeom prst="straightConnector1">
                  <a:avLst/>
                </a:prstGeom>
                <a:ln>
                  <a:solidFill>
                    <a:srgbClr val="3366FF"/>
                  </a:solidFill>
                  <a:headEnd type="arrow"/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2" name="Group 91"/>
            <p:cNvGrpSpPr/>
            <p:nvPr/>
          </p:nvGrpSpPr>
          <p:grpSpPr>
            <a:xfrm>
              <a:off x="2347493" y="5180895"/>
              <a:ext cx="2971800" cy="1133122"/>
              <a:chOff x="2747433" y="5229578"/>
              <a:chExt cx="2971800" cy="1133122"/>
            </a:xfrm>
          </p:grpSpPr>
          <p:pic>
            <p:nvPicPr>
              <p:cNvPr id="90" name="Picture 89" descr="latex-image-1.pdf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47433" y="5229578"/>
                <a:ext cx="2971800" cy="660400"/>
              </a:xfrm>
              <a:prstGeom prst="rect">
                <a:avLst/>
              </a:prstGeom>
            </p:spPr>
          </p:pic>
          <p:pic>
            <p:nvPicPr>
              <p:cNvPr id="91" name="Picture 90" descr="latex-image-1.pdf"/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47433" y="6032500"/>
                <a:ext cx="2946400" cy="330200"/>
              </a:xfrm>
              <a:prstGeom prst="rect">
                <a:avLst/>
              </a:prstGeom>
            </p:spPr>
          </p:pic>
        </p:grpSp>
      </p:grpSp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334" y="4225863"/>
            <a:ext cx="139700" cy="228600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703" y="2621085"/>
            <a:ext cx="12954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4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5951648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rgbClr val="3366FF"/>
                </a:solidFill>
                <a:latin typeface="EHUSans Light"/>
                <a:cs typeface="EHUSans Light"/>
              </a:rPr>
              <a:t>Experimental Study</a:t>
            </a:r>
            <a:endParaRPr lang="en-US" sz="40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71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5951648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rgbClr val="3366FF"/>
                </a:solidFill>
                <a:latin typeface="EHUSans Light"/>
                <a:cs typeface="EHUSans Light"/>
              </a:rPr>
              <a:t>Preliminaries</a:t>
            </a:r>
            <a:endParaRPr lang="en-US" sz="40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20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question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t">
            <a:normAutofit/>
          </a:bodyPr>
          <a:lstStyle/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effectLst/>
                <a:latin typeface="EHUSans Light"/>
                <a:cs typeface="EHUSans Light"/>
              </a:rPr>
              <a:t>Can EDAs based on Kernels of Mallows Models outperform</a:t>
            </a: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solidFill>
                  <a:srgbClr val="3366FF"/>
                </a:solidFill>
                <a:latin typeface="EHUSans Light"/>
                <a:cs typeface="EHUSans Light"/>
              </a:rPr>
              <a:t>Mallows EDA (MEDA) </a:t>
            </a:r>
            <a:r>
              <a:rPr lang="en-US" sz="2000" dirty="0" smtClean="0">
                <a:latin typeface="EHUSans Light"/>
                <a:cs typeface="EHUSans Light"/>
              </a:rPr>
              <a:t>or </a:t>
            </a:r>
            <a:r>
              <a:rPr lang="en-US" sz="2000" dirty="0" smtClean="0">
                <a:solidFill>
                  <a:srgbClr val="3366FF"/>
                </a:solidFill>
                <a:latin typeface="EHUSans Light"/>
                <a:cs typeface="EHUSans Light"/>
              </a:rPr>
              <a:t>Generalized Mallows EDA (GMEDA)?</a:t>
            </a: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500" y="3952875"/>
            <a:ext cx="5503718" cy="13335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5540375" y="3190875"/>
            <a:ext cx="0" cy="555625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6080125" y="3905249"/>
            <a:ext cx="571500" cy="587375"/>
          </a:xfrm>
          <a:prstGeom prst="ellipse">
            <a:avLst/>
          </a:prstGeom>
          <a:noFill/>
          <a:ln w="28575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71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Experimental Design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4097010" cy="3096798"/>
          </a:xfrm>
        </p:spPr>
        <p:txBody>
          <a:bodyPr anchor="t">
            <a:normAutofit/>
          </a:bodyPr>
          <a:lstStyle/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Algorithms: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Mallows EDA (M)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Generalized Mallows EDA (GM)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Mallows Kernel EDA (K)</a:t>
            </a:r>
          </a:p>
          <a:p>
            <a:pPr marL="0" lvl="1" indent="0">
              <a:buClr>
                <a:srgbClr val="3366FF"/>
              </a:buClr>
              <a:buNone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342900" lvl="1" indent="-342900">
              <a:buClr>
                <a:srgbClr val="3366FF"/>
              </a:buClr>
              <a:buFont typeface="Arial"/>
              <a:buChar char="•"/>
            </a:pPr>
            <a:r>
              <a:rPr lang="en-US" sz="2000" dirty="0" smtClean="0">
                <a:latin typeface="EHUSans Light"/>
                <a:cs typeface="EHUSans Light"/>
              </a:rPr>
              <a:t>Distances:</a:t>
            </a:r>
          </a:p>
          <a:p>
            <a:pPr marL="742950" lvl="2" indent="-342900">
              <a:buClr>
                <a:srgbClr val="3366FF"/>
              </a:buClr>
              <a:buFont typeface="Lucida Grande"/>
              <a:buChar char="-"/>
            </a:pPr>
            <a:r>
              <a:rPr lang="en-US" sz="1600" dirty="0" smtClean="0">
                <a:latin typeface="EHUSans Light"/>
                <a:cs typeface="EHUSans Light"/>
              </a:rPr>
              <a:t>Kendall’s-</a:t>
            </a:r>
            <a:r>
              <a:rPr lang="en-US" sz="1600" dirty="0" err="1" smtClean="0">
                <a:latin typeface="Lucida Grande"/>
                <a:ea typeface="Lucida Grande"/>
                <a:cs typeface="Lucida Grande"/>
              </a:rPr>
              <a:t>τ</a:t>
            </a:r>
            <a:endParaRPr lang="en-US" sz="1600" dirty="0" smtClean="0">
              <a:latin typeface="Lucida Grande"/>
              <a:ea typeface="Lucida Grande"/>
              <a:cs typeface="Lucida Grande"/>
            </a:endParaRPr>
          </a:p>
          <a:p>
            <a:pPr marL="742950" lvl="2" indent="-342900">
              <a:buClr>
                <a:srgbClr val="3366FF"/>
              </a:buClr>
              <a:buFont typeface="Lucida Grande"/>
              <a:buChar char="-"/>
            </a:pPr>
            <a:r>
              <a:rPr lang="en-US" sz="1600" dirty="0" err="1" smtClean="0">
                <a:latin typeface="EHUSans Light"/>
                <a:cs typeface="EHUSans Light"/>
              </a:rPr>
              <a:t>Cayley</a:t>
            </a:r>
            <a:endParaRPr lang="en-US" sz="1600" dirty="0" smtClean="0">
              <a:latin typeface="EHUSans Light"/>
              <a:cs typeface="EHUSans Light"/>
            </a:endParaRPr>
          </a:p>
          <a:p>
            <a:pPr marL="742950" lvl="2" indent="-342900">
              <a:buClr>
                <a:srgbClr val="3366FF"/>
              </a:buClr>
              <a:buFont typeface="Lucida Grande"/>
              <a:buChar char="-"/>
            </a:pPr>
            <a:endParaRPr lang="en-US" sz="16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22720" y="5186799"/>
            <a:ext cx="5323893" cy="89255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3366FF"/>
            </a:solidFill>
          </a:ln>
        </p:spPr>
        <p:txBody>
          <a:bodyPr wrap="none" rtlCol="0">
            <a:spAutoFit/>
          </a:bodyPr>
          <a:lstStyle/>
          <a:p>
            <a:pPr marL="17463" lvl="2">
              <a:buClr>
                <a:srgbClr val="3366FF"/>
              </a:buClr>
            </a:pPr>
            <a:r>
              <a:rPr lang="en-US" sz="2000" dirty="0">
                <a:solidFill>
                  <a:srgbClr val="000000"/>
                </a:solidFill>
                <a:latin typeface="EHUSans Light"/>
                <a:cs typeface="EHUSans Light"/>
              </a:rPr>
              <a:t>Benchmark Problems:</a:t>
            </a:r>
          </a:p>
          <a:p>
            <a:pPr marL="541338" lvl="3" indent="-285750">
              <a:buClr>
                <a:srgbClr val="3366FF"/>
              </a:buClr>
              <a:buFont typeface="Lucida Grande"/>
              <a:buChar char="-"/>
            </a:pPr>
            <a:r>
              <a:rPr lang="en-US" sz="1600" dirty="0">
                <a:solidFill>
                  <a:srgbClr val="000000"/>
                </a:solidFill>
                <a:latin typeface="EHUSans Light"/>
                <a:cs typeface="EHUSans Light"/>
              </a:rPr>
              <a:t>Quadratic Assignment Problem (QAP)</a:t>
            </a:r>
          </a:p>
          <a:p>
            <a:pPr marL="541338" lvl="3" indent="-285750">
              <a:buClr>
                <a:srgbClr val="3366FF"/>
              </a:buClr>
              <a:buFont typeface="Lucida Grande"/>
              <a:buChar char="-"/>
            </a:pPr>
            <a:r>
              <a:rPr lang="en-US" sz="1600" dirty="0">
                <a:solidFill>
                  <a:srgbClr val="000000"/>
                </a:solidFill>
                <a:latin typeface="EHUSans Light"/>
                <a:cs typeface="EHUSans Light"/>
              </a:rPr>
              <a:t>Permutation </a:t>
            </a:r>
            <a:r>
              <a:rPr lang="en-US" sz="1600" dirty="0" err="1">
                <a:solidFill>
                  <a:srgbClr val="000000"/>
                </a:solidFill>
                <a:latin typeface="EHUSans Light"/>
                <a:cs typeface="EHUSans Light"/>
              </a:rPr>
              <a:t>Flowshop</a:t>
            </a:r>
            <a:r>
              <a:rPr lang="en-US" sz="1600" dirty="0">
                <a:solidFill>
                  <a:srgbClr val="000000"/>
                </a:solidFill>
                <a:latin typeface="EHUSans Light"/>
                <a:cs typeface="EHUSans Light"/>
              </a:rPr>
              <a:t> Scheduling Problem (PFSP</a:t>
            </a:r>
            <a:r>
              <a:rPr lang="en-US" sz="1600" dirty="0" smtClean="0">
                <a:solidFill>
                  <a:srgbClr val="000000"/>
                </a:solidFill>
                <a:latin typeface="EHUSans Light"/>
                <a:cs typeface="EHUSans Light"/>
              </a:rPr>
              <a:t>)</a:t>
            </a:r>
            <a:endParaRPr lang="en-US" sz="20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835945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Europe_ts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-14890"/>
            <a:ext cx="9012735" cy="685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22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186913" y="5017201"/>
            <a:ext cx="31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1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64034" y="3293180"/>
            <a:ext cx="30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2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786276" y="4691763"/>
            <a:ext cx="30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3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478435" y="5526258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4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17059" y="4187732"/>
            <a:ext cx="30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5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490165" y="2854811"/>
            <a:ext cx="30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EHUSans Light"/>
                <a:cs typeface="EHUSans Light"/>
              </a:rPr>
              <a:t>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853439" y="2508979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7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71177" y="1606003"/>
            <a:ext cx="30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8</a:t>
            </a:r>
            <a:endParaRPr lang="en-US" dirty="0">
              <a:latin typeface="EHUSans Light"/>
              <a:cs typeface="EHUSans Light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299310" y="2168719"/>
            <a:ext cx="751367" cy="478403"/>
            <a:chOff x="299310" y="2168719"/>
            <a:chExt cx="751367" cy="478403"/>
          </a:xfrm>
        </p:grpSpPr>
        <p:pic>
          <p:nvPicPr>
            <p:cNvPr id="5" name="Picture 4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2168719"/>
              <a:ext cx="478403" cy="478403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299310" y="2242266"/>
              <a:ext cx="315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1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99772" y="2647122"/>
            <a:ext cx="750905" cy="478403"/>
            <a:chOff x="299772" y="2647122"/>
            <a:chExt cx="750905" cy="478403"/>
          </a:xfrm>
        </p:grpSpPr>
        <p:pic>
          <p:nvPicPr>
            <p:cNvPr id="9" name="Picture 8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2647122"/>
              <a:ext cx="478403" cy="478403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299772" y="2720288"/>
              <a:ext cx="309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2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99772" y="3125525"/>
            <a:ext cx="750905" cy="478403"/>
            <a:chOff x="299772" y="3125525"/>
            <a:chExt cx="750905" cy="478403"/>
          </a:xfrm>
        </p:grpSpPr>
        <p:pic>
          <p:nvPicPr>
            <p:cNvPr id="10" name="Picture 9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3125525"/>
              <a:ext cx="478403" cy="478403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299772" y="3206998"/>
              <a:ext cx="309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3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99772" y="3603928"/>
            <a:ext cx="750905" cy="478403"/>
            <a:chOff x="299772" y="3603928"/>
            <a:chExt cx="750905" cy="478403"/>
          </a:xfrm>
        </p:grpSpPr>
        <p:pic>
          <p:nvPicPr>
            <p:cNvPr id="11" name="Picture 10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3603928"/>
              <a:ext cx="478403" cy="478403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299772" y="3681849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4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99772" y="4082331"/>
            <a:ext cx="750905" cy="478403"/>
            <a:chOff x="299772" y="4082331"/>
            <a:chExt cx="750905" cy="478403"/>
          </a:xfrm>
        </p:grpSpPr>
        <p:pic>
          <p:nvPicPr>
            <p:cNvPr id="12" name="Picture 11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4082331"/>
              <a:ext cx="478403" cy="478403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299772" y="4173962"/>
              <a:ext cx="309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5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00279" y="4560734"/>
            <a:ext cx="750398" cy="478403"/>
            <a:chOff x="300279" y="4560734"/>
            <a:chExt cx="750398" cy="478403"/>
          </a:xfrm>
        </p:grpSpPr>
        <p:pic>
          <p:nvPicPr>
            <p:cNvPr id="13" name="Picture 12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4560734"/>
              <a:ext cx="478403" cy="478403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300279" y="4640924"/>
              <a:ext cx="309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EHUSans Light"/>
                  <a:cs typeface="EHUSans Light"/>
                </a:rPr>
                <a:t>6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00279" y="5039137"/>
            <a:ext cx="750398" cy="478403"/>
            <a:chOff x="300279" y="5039137"/>
            <a:chExt cx="750398" cy="478403"/>
          </a:xfrm>
        </p:grpSpPr>
        <p:pic>
          <p:nvPicPr>
            <p:cNvPr id="14" name="Picture 13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5039137"/>
              <a:ext cx="478403" cy="478403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300279" y="5115243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7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05470" y="5517540"/>
            <a:ext cx="745207" cy="478403"/>
            <a:chOff x="305470" y="5517540"/>
            <a:chExt cx="745207" cy="478403"/>
          </a:xfrm>
        </p:grpSpPr>
        <p:pic>
          <p:nvPicPr>
            <p:cNvPr id="15" name="Picture 14" descr="3149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5517540"/>
              <a:ext cx="478403" cy="478403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305470" y="5596372"/>
              <a:ext cx="309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8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sp useBgFill="1">
        <p:nvSpPr>
          <p:cNvPr id="40" name="Title 1"/>
          <p:cNvSpPr txBox="1">
            <a:spLocks/>
          </p:cNvSpPr>
          <p:nvPr/>
        </p:nvSpPr>
        <p:spPr>
          <a:xfrm>
            <a:off x="305470" y="211522"/>
            <a:ext cx="8539200" cy="1268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EHUSans Light"/>
                <a:cs typeface="EHUSans Light"/>
              </a:rPr>
              <a:t>Experimental </a:t>
            </a:r>
            <a:r>
              <a:rPr lang="en-US" sz="3600" dirty="0" smtClean="0">
                <a:latin typeface="EHUSans Light"/>
                <a:cs typeface="EHUSans Light"/>
              </a:rPr>
              <a:t>Design</a:t>
            </a:r>
          </a:p>
          <a:p>
            <a:r>
              <a:rPr lang="en-US" sz="2500" dirty="0" smtClean="0">
                <a:solidFill>
                  <a:srgbClr val="3366FF"/>
                </a:solidFill>
                <a:latin typeface="EHUSans Light"/>
                <a:cs typeface="EHUSans Light"/>
              </a:rPr>
              <a:t>The quadratic assignment problem (QAP)</a:t>
            </a:r>
            <a:endParaRPr lang="en-US" sz="25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481257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Europe_ts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-14890"/>
            <a:ext cx="9012735" cy="6858000"/>
          </a:xfrm>
          <a:prstGeom prst="rect">
            <a:avLst/>
          </a:prstGeom>
        </p:spPr>
      </p:pic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23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1036320" y="1798320"/>
            <a:ext cx="4328160" cy="3972560"/>
            <a:chOff x="1036320" y="1798320"/>
            <a:chExt cx="4328160" cy="3972560"/>
          </a:xfrm>
        </p:grpSpPr>
        <p:sp>
          <p:nvSpPr>
            <p:cNvPr id="3" name="Freeform 2"/>
            <p:cNvSpPr/>
            <p:nvPr/>
          </p:nvSpPr>
          <p:spPr>
            <a:xfrm>
              <a:off x="1117600" y="1798320"/>
              <a:ext cx="3738880" cy="660400"/>
            </a:xfrm>
            <a:custGeom>
              <a:avLst/>
              <a:gdLst>
                <a:gd name="connsiteX0" fmla="*/ 0 w 3738880"/>
                <a:gd name="connsiteY0" fmla="*/ 660400 h 660400"/>
                <a:gd name="connsiteX1" fmla="*/ 1940560 w 3738880"/>
                <a:gd name="connsiteY1" fmla="*/ 162560 h 660400"/>
                <a:gd name="connsiteX2" fmla="*/ 3738880 w 3738880"/>
                <a:gd name="connsiteY2" fmla="*/ 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38880" h="660400">
                  <a:moveTo>
                    <a:pt x="0" y="660400"/>
                  </a:moveTo>
                  <a:cubicBezTo>
                    <a:pt x="658707" y="466513"/>
                    <a:pt x="1317414" y="272627"/>
                    <a:pt x="1940560" y="162560"/>
                  </a:cubicBezTo>
                  <a:cubicBezTo>
                    <a:pt x="2563706" y="52493"/>
                    <a:pt x="3738880" y="0"/>
                    <a:pt x="3738880" y="0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EHUSans Light"/>
                <a:cs typeface="EHUSans Light"/>
              </a:endParaRPr>
            </a:p>
          </p:txBody>
        </p:sp>
        <p:sp>
          <p:nvSpPr>
            <p:cNvPr id="6" name="Freeform 5"/>
            <p:cNvSpPr/>
            <p:nvPr/>
          </p:nvSpPr>
          <p:spPr>
            <a:xfrm>
              <a:off x="1087120" y="2675250"/>
              <a:ext cx="1950720" cy="220350"/>
            </a:xfrm>
            <a:custGeom>
              <a:avLst/>
              <a:gdLst>
                <a:gd name="connsiteX0" fmla="*/ 0 w 1950720"/>
                <a:gd name="connsiteY0" fmla="*/ 220350 h 220350"/>
                <a:gd name="connsiteX1" fmla="*/ 985520 w 1950720"/>
                <a:gd name="connsiteY1" fmla="*/ 6990 h 220350"/>
                <a:gd name="connsiteX2" fmla="*/ 1950720 w 1950720"/>
                <a:gd name="connsiteY2" fmla="*/ 47630 h 22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0720" h="220350">
                  <a:moveTo>
                    <a:pt x="0" y="220350"/>
                  </a:moveTo>
                  <a:cubicBezTo>
                    <a:pt x="330200" y="128063"/>
                    <a:pt x="660400" y="35777"/>
                    <a:pt x="985520" y="6990"/>
                  </a:cubicBezTo>
                  <a:cubicBezTo>
                    <a:pt x="1310640" y="-21797"/>
                    <a:pt x="1950720" y="47630"/>
                    <a:pt x="1950720" y="47630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EHUSans Light"/>
                <a:cs typeface="EHUSans Light"/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1076960" y="2572170"/>
              <a:ext cx="4287520" cy="790790"/>
            </a:xfrm>
            <a:custGeom>
              <a:avLst/>
              <a:gdLst>
                <a:gd name="connsiteX0" fmla="*/ 0 w 4287520"/>
                <a:gd name="connsiteY0" fmla="*/ 790790 h 790790"/>
                <a:gd name="connsiteX1" fmla="*/ 2072640 w 4287520"/>
                <a:gd name="connsiteY1" fmla="*/ 18630 h 790790"/>
                <a:gd name="connsiteX2" fmla="*/ 4287520 w 4287520"/>
                <a:gd name="connsiteY2" fmla="*/ 221830 h 790790"/>
                <a:gd name="connsiteX3" fmla="*/ 4287520 w 4287520"/>
                <a:gd name="connsiteY3" fmla="*/ 221830 h 79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7520" h="790790">
                  <a:moveTo>
                    <a:pt x="0" y="790790"/>
                  </a:moveTo>
                  <a:cubicBezTo>
                    <a:pt x="679026" y="452123"/>
                    <a:pt x="1358053" y="113457"/>
                    <a:pt x="2072640" y="18630"/>
                  </a:cubicBezTo>
                  <a:cubicBezTo>
                    <a:pt x="2787227" y="-76197"/>
                    <a:pt x="4287520" y="221830"/>
                    <a:pt x="4287520" y="221830"/>
                  </a:cubicBezTo>
                  <a:lnTo>
                    <a:pt x="4287520" y="221830"/>
                  </a:ln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EHUSans Light"/>
                <a:cs typeface="EHUSans Light"/>
              </a:endParaRPr>
            </a:p>
          </p:txBody>
        </p:sp>
        <p:sp>
          <p:nvSpPr>
            <p:cNvPr id="17" name="Freeform 16"/>
            <p:cNvSpPr/>
            <p:nvPr/>
          </p:nvSpPr>
          <p:spPr>
            <a:xfrm>
              <a:off x="1066800" y="3586420"/>
              <a:ext cx="1056640" cy="264220"/>
            </a:xfrm>
            <a:custGeom>
              <a:avLst/>
              <a:gdLst>
                <a:gd name="connsiteX0" fmla="*/ 0 w 1056640"/>
                <a:gd name="connsiteY0" fmla="*/ 264220 h 264220"/>
                <a:gd name="connsiteX1" fmla="*/ 579120 w 1056640"/>
                <a:gd name="connsiteY1" fmla="*/ 40700 h 264220"/>
                <a:gd name="connsiteX2" fmla="*/ 1056640 w 1056640"/>
                <a:gd name="connsiteY2" fmla="*/ 60 h 26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40" h="264220">
                  <a:moveTo>
                    <a:pt x="0" y="264220"/>
                  </a:moveTo>
                  <a:cubicBezTo>
                    <a:pt x="201506" y="174473"/>
                    <a:pt x="403013" y="84727"/>
                    <a:pt x="579120" y="40700"/>
                  </a:cubicBezTo>
                  <a:cubicBezTo>
                    <a:pt x="755227" y="-3327"/>
                    <a:pt x="1056640" y="60"/>
                    <a:pt x="1056640" y="60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EHUSans Light"/>
                <a:cs typeface="EHUSans Light"/>
              </a:endParaRPr>
            </a:p>
          </p:txBody>
        </p:sp>
        <p:sp>
          <p:nvSpPr>
            <p:cNvPr id="19" name="Freeform 18"/>
            <p:cNvSpPr/>
            <p:nvPr/>
          </p:nvSpPr>
          <p:spPr>
            <a:xfrm>
              <a:off x="1036320" y="3992118"/>
              <a:ext cx="3342640" cy="407162"/>
            </a:xfrm>
            <a:custGeom>
              <a:avLst/>
              <a:gdLst>
                <a:gd name="connsiteX0" fmla="*/ 0 w 3342640"/>
                <a:gd name="connsiteY0" fmla="*/ 325882 h 407162"/>
                <a:gd name="connsiteX1" fmla="*/ 1828800 w 3342640"/>
                <a:gd name="connsiteY1" fmla="*/ 762 h 407162"/>
                <a:gd name="connsiteX2" fmla="*/ 3342640 w 3342640"/>
                <a:gd name="connsiteY2" fmla="*/ 407162 h 407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42640" h="407162">
                  <a:moveTo>
                    <a:pt x="0" y="325882"/>
                  </a:moveTo>
                  <a:cubicBezTo>
                    <a:pt x="635846" y="156548"/>
                    <a:pt x="1271693" y="-12785"/>
                    <a:pt x="1828800" y="762"/>
                  </a:cubicBezTo>
                  <a:cubicBezTo>
                    <a:pt x="2385907" y="14309"/>
                    <a:pt x="3342640" y="407162"/>
                    <a:pt x="3342640" y="407162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EHUSans Light"/>
                <a:cs typeface="EHUSans Light"/>
              </a:endParaRPr>
            </a:p>
          </p:txBody>
        </p:sp>
        <p:sp>
          <p:nvSpPr>
            <p:cNvPr id="20" name="Freeform 19"/>
            <p:cNvSpPr/>
            <p:nvPr/>
          </p:nvSpPr>
          <p:spPr>
            <a:xfrm>
              <a:off x="1036320" y="4544922"/>
              <a:ext cx="1696720" cy="260758"/>
            </a:xfrm>
            <a:custGeom>
              <a:avLst/>
              <a:gdLst>
                <a:gd name="connsiteX0" fmla="*/ 0 w 1696720"/>
                <a:gd name="connsiteY0" fmla="*/ 260758 h 260758"/>
                <a:gd name="connsiteX1" fmla="*/ 853440 w 1696720"/>
                <a:gd name="connsiteY1" fmla="*/ 6758 h 260758"/>
                <a:gd name="connsiteX2" fmla="*/ 1696720 w 1696720"/>
                <a:gd name="connsiteY2" fmla="*/ 67718 h 260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96720" h="260758">
                  <a:moveTo>
                    <a:pt x="0" y="260758"/>
                  </a:moveTo>
                  <a:cubicBezTo>
                    <a:pt x="285326" y="149844"/>
                    <a:pt x="570653" y="38931"/>
                    <a:pt x="853440" y="6758"/>
                  </a:cubicBezTo>
                  <a:cubicBezTo>
                    <a:pt x="1136227" y="-25415"/>
                    <a:pt x="1696720" y="67718"/>
                    <a:pt x="1696720" y="67718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EHUSans Light"/>
                <a:cs typeface="EHUSans Light"/>
              </a:endParaRPr>
            </a:p>
          </p:txBody>
        </p:sp>
        <p:sp>
          <p:nvSpPr>
            <p:cNvPr id="21" name="Freeform 20"/>
            <p:cNvSpPr/>
            <p:nvPr/>
          </p:nvSpPr>
          <p:spPr>
            <a:xfrm>
              <a:off x="1036320" y="5048274"/>
              <a:ext cx="4196080" cy="549886"/>
            </a:xfrm>
            <a:custGeom>
              <a:avLst/>
              <a:gdLst>
                <a:gd name="connsiteX0" fmla="*/ 0 w 4196080"/>
                <a:gd name="connsiteY0" fmla="*/ 234926 h 549886"/>
                <a:gd name="connsiteX1" fmla="*/ 2275840 w 4196080"/>
                <a:gd name="connsiteY1" fmla="*/ 11406 h 549886"/>
                <a:gd name="connsiteX2" fmla="*/ 4196080 w 4196080"/>
                <a:gd name="connsiteY2" fmla="*/ 549886 h 549886"/>
                <a:gd name="connsiteX3" fmla="*/ 4196080 w 4196080"/>
                <a:gd name="connsiteY3" fmla="*/ 549886 h 549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6080" h="549886">
                  <a:moveTo>
                    <a:pt x="0" y="234926"/>
                  </a:moveTo>
                  <a:cubicBezTo>
                    <a:pt x="788246" y="96919"/>
                    <a:pt x="1576493" y="-41087"/>
                    <a:pt x="2275840" y="11406"/>
                  </a:cubicBezTo>
                  <a:cubicBezTo>
                    <a:pt x="2975187" y="63899"/>
                    <a:pt x="4196080" y="549886"/>
                    <a:pt x="4196080" y="549886"/>
                  </a:cubicBezTo>
                  <a:lnTo>
                    <a:pt x="4196080" y="549886"/>
                  </a:ln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EHUSans Light"/>
                <a:cs typeface="EHUSans Light"/>
              </a:endParaRPr>
            </a:p>
          </p:txBody>
        </p:sp>
        <p:sp>
          <p:nvSpPr>
            <p:cNvPr id="22" name="Freeform 21"/>
            <p:cNvSpPr/>
            <p:nvPr/>
          </p:nvSpPr>
          <p:spPr>
            <a:xfrm>
              <a:off x="1046480" y="5394956"/>
              <a:ext cx="1270000" cy="375924"/>
            </a:xfrm>
            <a:custGeom>
              <a:avLst/>
              <a:gdLst>
                <a:gd name="connsiteX0" fmla="*/ 0 w 1270000"/>
                <a:gd name="connsiteY0" fmla="*/ 375924 h 375924"/>
                <a:gd name="connsiteX1" fmla="*/ 680720 w 1270000"/>
                <a:gd name="connsiteY1" fmla="*/ 60964 h 375924"/>
                <a:gd name="connsiteX2" fmla="*/ 1270000 w 1270000"/>
                <a:gd name="connsiteY2" fmla="*/ 4 h 37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000" h="375924">
                  <a:moveTo>
                    <a:pt x="0" y="375924"/>
                  </a:moveTo>
                  <a:cubicBezTo>
                    <a:pt x="234526" y="249770"/>
                    <a:pt x="469053" y="123617"/>
                    <a:pt x="680720" y="60964"/>
                  </a:cubicBezTo>
                  <a:cubicBezTo>
                    <a:pt x="892387" y="-1689"/>
                    <a:pt x="1270000" y="4"/>
                    <a:pt x="1270000" y="4"/>
                  </a:cubicBezTo>
                </a:path>
              </a:pathLst>
            </a:custGeom>
            <a:ln>
              <a:solidFill>
                <a:srgbClr val="3366FF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EHUSans Light"/>
                <a:cs typeface="EHUSans Light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736518" y="2948232"/>
            <a:ext cx="2933700" cy="1043886"/>
            <a:chOff x="5767070" y="2339836"/>
            <a:chExt cx="2933700" cy="1043886"/>
          </a:xfrm>
        </p:grpSpPr>
        <p:pic>
          <p:nvPicPr>
            <p:cNvPr id="18" name="Picture 1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7070" y="2647122"/>
              <a:ext cx="2933700" cy="736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8118" y="2339836"/>
              <a:ext cx="2832100" cy="254000"/>
            </a:xfrm>
            <a:prstGeom prst="rect">
              <a:avLst/>
            </a:prstGeom>
          </p:spPr>
        </p:pic>
      </p:grpSp>
      <p:sp>
        <p:nvSpPr>
          <p:cNvPr id="30" name="TextBox 29"/>
          <p:cNvSpPr txBox="1"/>
          <p:nvPr/>
        </p:nvSpPr>
        <p:spPr>
          <a:xfrm>
            <a:off x="2186913" y="5017201"/>
            <a:ext cx="31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1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364034" y="3293180"/>
            <a:ext cx="30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2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786276" y="4691763"/>
            <a:ext cx="30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3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478435" y="5526258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4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517059" y="4187732"/>
            <a:ext cx="30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5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490165" y="2854811"/>
            <a:ext cx="30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EHUSans Light"/>
                <a:cs typeface="EHUSans Light"/>
              </a:rPr>
              <a:t>6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853439" y="2508979"/>
            <a:ext cx="315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7</a:t>
            </a:r>
            <a:endParaRPr lang="en-US" dirty="0">
              <a:latin typeface="EHUSans Light"/>
              <a:cs typeface="EHU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071177" y="1606003"/>
            <a:ext cx="30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EHUSans Light"/>
                <a:cs typeface="EHUSans Light"/>
              </a:rPr>
              <a:t>8</a:t>
            </a:r>
            <a:endParaRPr lang="en-US" dirty="0">
              <a:latin typeface="EHUSans Light"/>
              <a:cs typeface="EHUSans Light"/>
            </a:endParaRPr>
          </a:p>
        </p:txBody>
      </p:sp>
      <p:grpSp>
        <p:nvGrpSpPr>
          <p:cNvPr id="62" name="Group 61"/>
          <p:cNvGrpSpPr/>
          <p:nvPr/>
        </p:nvGrpSpPr>
        <p:grpSpPr>
          <a:xfrm>
            <a:off x="299310" y="2168719"/>
            <a:ext cx="751367" cy="478403"/>
            <a:chOff x="299310" y="2168719"/>
            <a:chExt cx="751367" cy="478403"/>
          </a:xfrm>
        </p:grpSpPr>
        <p:pic>
          <p:nvPicPr>
            <p:cNvPr id="63" name="Picture 62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2168719"/>
              <a:ext cx="478403" cy="478403"/>
            </a:xfrm>
            <a:prstGeom prst="rect">
              <a:avLst/>
            </a:prstGeom>
          </p:spPr>
        </p:pic>
        <p:sp>
          <p:nvSpPr>
            <p:cNvPr id="64" name="TextBox 63"/>
            <p:cNvSpPr txBox="1"/>
            <p:nvPr/>
          </p:nvSpPr>
          <p:spPr>
            <a:xfrm>
              <a:off x="299310" y="2242266"/>
              <a:ext cx="315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1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99772" y="2647122"/>
            <a:ext cx="750905" cy="478403"/>
            <a:chOff x="299772" y="2647122"/>
            <a:chExt cx="750905" cy="478403"/>
          </a:xfrm>
        </p:grpSpPr>
        <p:pic>
          <p:nvPicPr>
            <p:cNvPr id="66" name="Picture 65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2647122"/>
              <a:ext cx="478403" cy="478403"/>
            </a:xfrm>
            <a:prstGeom prst="rect">
              <a:avLst/>
            </a:prstGeom>
          </p:spPr>
        </p:pic>
        <p:sp>
          <p:nvSpPr>
            <p:cNvPr id="67" name="TextBox 66"/>
            <p:cNvSpPr txBox="1"/>
            <p:nvPr/>
          </p:nvSpPr>
          <p:spPr>
            <a:xfrm>
              <a:off x="299772" y="2720288"/>
              <a:ext cx="309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2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299772" y="3125525"/>
            <a:ext cx="750905" cy="478403"/>
            <a:chOff x="299772" y="3125525"/>
            <a:chExt cx="750905" cy="478403"/>
          </a:xfrm>
        </p:grpSpPr>
        <p:pic>
          <p:nvPicPr>
            <p:cNvPr id="69" name="Picture 68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3125525"/>
              <a:ext cx="478403" cy="478403"/>
            </a:xfrm>
            <a:prstGeom prst="rect">
              <a:avLst/>
            </a:prstGeom>
          </p:spPr>
        </p:pic>
        <p:sp>
          <p:nvSpPr>
            <p:cNvPr id="70" name="TextBox 69"/>
            <p:cNvSpPr txBox="1"/>
            <p:nvPr/>
          </p:nvSpPr>
          <p:spPr>
            <a:xfrm>
              <a:off x="299772" y="3206998"/>
              <a:ext cx="309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3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299772" y="3603928"/>
            <a:ext cx="750905" cy="478403"/>
            <a:chOff x="299772" y="3603928"/>
            <a:chExt cx="750905" cy="478403"/>
          </a:xfrm>
        </p:grpSpPr>
        <p:pic>
          <p:nvPicPr>
            <p:cNvPr id="72" name="Picture 71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3603928"/>
              <a:ext cx="478403" cy="478403"/>
            </a:xfrm>
            <a:prstGeom prst="rect">
              <a:avLst/>
            </a:prstGeom>
          </p:spPr>
        </p:pic>
        <p:sp>
          <p:nvSpPr>
            <p:cNvPr id="73" name="TextBox 72"/>
            <p:cNvSpPr txBox="1"/>
            <p:nvPr/>
          </p:nvSpPr>
          <p:spPr>
            <a:xfrm>
              <a:off x="299772" y="3681849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4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99772" y="4082331"/>
            <a:ext cx="750905" cy="478403"/>
            <a:chOff x="299772" y="4082331"/>
            <a:chExt cx="750905" cy="478403"/>
          </a:xfrm>
        </p:grpSpPr>
        <p:pic>
          <p:nvPicPr>
            <p:cNvPr id="75" name="Picture 74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4082331"/>
              <a:ext cx="478403" cy="478403"/>
            </a:xfrm>
            <a:prstGeom prst="rect">
              <a:avLst/>
            </a:prstGeom>
          </p:spPr>
        </p:pic>
        <p:sp>
          <p:nvSpPr>
            <p:cNvPr id="76" name="TextBox 75"/>
            <p:cNvSpPr txBox="1"/>
            <p:nvPr/>
          </p:nvSpPr>
          <p:spPr>
            <a:xfrm>
              <a:off x="299772" y="4173962"/>
              <a:ext cx="309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5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300279" y="4560734"/>
            <a:ext cx="750398" cy="478403"/>
            <a:chOff x="300279" y="4560734"/>
            <a:chExt cx="750398" cy="478403"/>
          </a:xfrm>
        </p:grpSpPr>
        <p:pic>
          <p:nvPicPr>
            <p:cNvPr id="78" name="Picture 77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4560734"/>
              <a:ext cx="478403" cy="478403"/>
            </a:xfrm>
            <a:prstGeom prst="rect">
              <a:avLst/>
            </a:prstGeom>
          </p:spPr>
        </p:pic>
        <p:sp>
          <p:nvSpPr>
            <p:cNvPr id="79" name="TextBox 78"/>
            <p:cNvSpPr txBox="1"/>
            <p:nvPr/>
          </p:nvSpPr>
          <p:spPr>
            <a:xfrm>
              <a:off x="300279" y="4640924"/>
              <a:ext cx="309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EHUSans Light"/>
                  <a:cs typeface="EHUSans Light"/>
                </a:rPr>
                <a:t>6</a:t>
              </a: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300279" y="5039137"/>
            <a:ext cx="750398" cy="478403"/>
            <a:chOff x="300279" y="5039137"/>
            <a:chExt cx="750398" cy="478403"/>
          </a:xfrm>
        </p:grpSpPr>
        <p:pic>
          <p:nvPicPr>
            <p:cNvPr id="81" name="Picture 80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5039137"/>
              <a:ext cx="478403" cy="478403"/>
            </a:xfrm>
            <a:prstGeom prst="rect">
              <a:avLst/>
            </a:prstGeom>
          </p:spPr>
        </p:pic>
        <p:sp>
          <p:nvSpPr>
            <p:cNvPr id="82" name="TextBox 81"/>
            <p:cNvSpPr txBox="1"/>
            <p:nvPr/>
          </p:nvSpPr>
          <p:spPr>
            <a:xfrm>
              <a:off x="300279" y="5115243"/>
              <a:ext cx="315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7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305470" y="5517540"/>
            <a:ext cx="745207" cy="478403"/>
            <a:chOff x="305470" y="5517540"/>
            <a:chExt cx="745207" cy="478403"/>
          </a:xfrm>
        </p:grpSpPr>
        <p:pic>
          <p:nvPicPr>
            <p:cNvPr id="84" name="Picture 83" descr="3149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274" y="5517540"/>
              <a:ext cx="478403" cy="478403"/>
            </a:xfrm>
            <a:prstGeom prst="rect">
              <a:avLst/>
            </a:prstGeom>
          </p:spPr>
        </p:pic>
        <p:sp>
          <p:nvSpPr>
            <p:cNvPr id="85" name="TextBox 84"/>
            <p:cNvSpPr txBox="1"/>
            <p:nvPr/>
          </p:nvSpPr>
          <p:spPr>
            <a:xfrm>
              <a:off x="305470" y="5596372"/>
              <a:ext cx="309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EHUSans Light"/>
                  <a:cs typeface="EHUSans Light"/>
                </a:rPr>
                <a:t>8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744" y="4280748"/>
            <a:ext cx="1854200" cy="228600"/>
          </a:xfrm>
          <a:prstGeom prst="rect">
            <a:avLst/>
          </a:prstGeom>
          <a:solidFill>
            <a:schemeClr val="bg1"/>
          </a:solidFill>
        </p:spPr>
      </p:pic>
      <p:sp useBgFill="1">
        <p:nvSpPr>
          <p:cNvPr id="54" name="Title 1"/>
          <p:cNvSpPr txBox="1">
            <a:spLocks/>
          </p:cNvSpPr>
          <p:nvPr/>
        </p:nvSpPr>
        <p:spPr>
          <a:xfrm>
            <a:off x="305470" y="211522"/>
            <a:ext cx="8539200" cy="1268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EHUSans Light"/>
                <a:cs typeface="EHUSans Light"/>
              </a:rPr>
              <a:t>Experimental Design</a:t>
            </a:r>
            <a:br>
              <a:rPr lang="en-US" sz="3600" dirty="0">
                <a:latin typeface="EHUSans Light"/>
                <a:cs typeface="EHUSans Light"/>
              </a:rPr>
            </a:br>
            <a:r>
              <a:rPr lang="en-US" sz="2500" dirty="0" smtClean="0">
                <a:solidFill>
                  <a:srgbClr val="3366FF"/>
                </a:solidFill>
                <a:latin typeface="EHUSans Light"/>
                <a:cs typeface="EHUSans Light"/>
              </a:rPr>
              <a:t>The quadratic assignment problem (QAP)</a:t>
            </a:r>
            <a:endParaRPr lang="en-US" sz="25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93864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183" y="5863697"/>
            <a:ext cx="1397000" cy="228600"/>
          </a:xfrm>
          <a:prstGeom prst="rect">
            <a:avLst/>
          </a:prstGeom>
        </p:spPr>
      </p:pic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078" y="5868936"/>
            <a:ext cx="1231900" cy="228600"/>
          </a:xfrm>
          <a:prstGeom prst="rect">
            <a:avLst/>
          </a:prstGeom>
        </p:spPr>
      </p:pic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3" y="5868936"/>
            <a:ext cx="1066800" cy="2286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3745" y="5864084"/>
            <a:ext cx="927100" cy="228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Experimental </a:t>
            </a:r>
            <a:r>
              <a:rPr lang="en-US" sz="3600" dirty="0" smtClean="0">
                <a:latin typeface="EHUSans Light"/>
                <a:cs typeface="EHUSans Light"/>
              </a:rPr>
              <a:t>Design</a:t>
            </a:r>
            <a:r>
              <a:rPr lang="en-US" sz="3600" dirty="0">
                <a:latin typeface="EHUSans Light"/>
                <a:cs typeface="EHUSans Light"/>
              </a:rPr>
              <a:t/>
            </a:r>
            <a:br>
              <a:rPr lang="en-US" sz="3600" dirty="0">
                <a:latin typeface="EHUSans Light"/>
                <a:cs typeface="EHUSans Light"/>
              </a:rPr>
            </a:br>
            <a:r>
              <a:rPr lang="en-US" sz="2500" dirty="0">
                <a:solidFill>
                  <a:srgbClr val="3366FF"/>
                </a:solidFill>
                <a:latin typeface="EHUSans Light"/>
                <a:cs typeface="EHUSans Light"/>
              </a:rPr>
              <a:t>Permutation </a:t>
            </a:r>
            <a:r>
              <a:rPr lang="en-US" sz="2500" dirty="0" err="1" smtClean="0">
                <a:solidFill>
                  <a:srgbClr val="3366FF"/>
                </a:solidFill>
                <a:latin typeface="EHUSans Light"/>
                <a:cs typeface="EHUSans Light"/>
              </a:rPr>
              <a:t>Flowshop</a:t>
            </a:r>
            <a:r>
              <a:rPr lang="en-US" sz="2500" dirty="0" smtClean="0">
                <a:solidFill>
                  <a:srgbClr val="3366FF"/>
                </a:solidFill>
                <a:latin typeface="EHUSans Light"/>
                <a:cs typeface="EHUSans Light"/>
              </a:rPr>
              <a:t> Scheduling Problem (PFSP)</a:t>
            </a:r>
            <a:endParaRPr lang="en-US" sz="25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5549863" y="1562167"/>
            <a:ext cx="2736019" cy="1479945"/>
            <a:chOff x="5549863" y="1437833"/>
            <a:chExt cx="2736019" cy="1479945"/>
          </a:xfrm>
        </p:grpSpPr>
        <p:sp>
          <p:nvSpPr>
            <p:cNvPr id="75" name="TextBox 74"/>
            <p:cNvSpPr txBox="1"/>
            <p:nvPr/>
          </p:nvSpPr>
          <p:spPr>
            <a:xfrm>
              <a:off x="5549863" y="1437833"/>
              <a:ext cx="2736019" cy="14799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EHUSans Light"/>
                  <a:cs typeface="EHUSans Light"/>
                </a:rPr>
                <a:t>Total flow time (TFT)</a:t>
              </a:r>
            </a:p>
            <a:p>
              <a:pPr algn="ctr"/>
              <a:endParaRPr lang="en-US" dirty="0">
                <a:latin typeface="EHUSans Light"/>
                <a:cs typeface="EHUSans Light"/>
              </a:endParaRPr>
            </a:p>
            <a:p>
              <a:pPr algn="ctr"/>
              <a:endParaRPr lang="en-US" dirty="0" smtClean="0">
                <a:latin typeface="EHUSans Light"/>
                <a:cs typeface="EHUSans Light"/>
              </a:endParaRPr>
            </a:p>
            <a:p>
              <a:pPr algn="ctr"/>
              <a:endParaRPr lang="en-US" dirty="0">
                <a:latin typeface="EHUSans Light"/>
                <a:cs typeface="EHUSans Light"/>
              </a:endParaRPr>
            </a:p>
            <a:p>
              <a:pPr algn="ctr"/>
              <a:endParaRPr lang="en-US" dirty="0">
                <a:latin typeface="EHUSans Light"/>
                <a:cs typeface="EHUSans Light"/>
              </a:endParaRPr>
            </a:p>
          </p:txBody>
        </p:sp>
        <p:pic>
          <p:nvPicPr>
            <p:cNvPr id="77" name="Picture 7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05787" y="1869174"/>
              <a:ext cx="2413000" cy="889000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1884530" y="4128949"/>
            <a:ext cx="2321817" cy="855712"/>
            <a:chOff x="1943148" y="4006291"/>
            <a:chExt cx="1971403" cy="726566"/>
          </a:xfrm>
          <a:solidFill>
            <a:schemeClr val="accent2"/>
          </a:solidFill>
        </p:grpSpPr>
        <p:sp>
          <p:nvSpPr>
            <p:cNvPr id="5" name="Rectangle 4"/>
            <p:cNvSpPr/>
            <p:nvPr/>
          </p:nvSpPr>
          <p:spPr>
            <a:xfrm>
              <a:off x="1943148" y="4006291"/>
              <a:ext cx="632469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578677" y="4186939"/>
              <a:ext cx="480068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056691" y="4370534"/>
              <a:ext cx="480068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537880" y="4552857"/>
              <a:ext cx="376671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633023" y="4128949"/>
            <a:ext cx="3360465" cy="852544"/>
            <a:chOff x="2503967" y="4245363"/>
            <a:chExt cx="2853296" cy="723876"/>
          </a:xfrm>
        </p:grpSpPr>
        <p:sp>
          <p:nvSpPr>
            <p:cNvPr id="10" name="Rectangle 9"/>
            <p:cNvSpPr/>
            <p:nvPr/>
          </p:nvSpPr>
          <p:spPr>
            <a:xfrm>
              <a:off x="2503967" y="4245363"/>
              <a:ext cx="658485" cy="180000"/>
            </a:xfrm>
            <a:prstGeom prst="rect">
              <a:avLst/>
            </a:prstGeom>
            <a:solidFill>
              <a:schemeClr val="accent3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163046" y="4426011"/>
              <a:ext cx="1143199" cy="180000"/>
            </a:xfrm>
            <a:prstGeom prst="rect">
              <a:avLst/>
            </a:prstGeom>
            <a:solidFill>
              <a:schemeClr val="accent3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310107" y="4608349"/>
              <a:ext cx="668402" cy="180000"/>
            </a:xfrm>
            <a:prstGeom prst="rect">
              <a:avLst/>
            </a:prstGeom>
            <a:solidFill>
              <a:schemeClr val="accent3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980592" y="4789239"/>
              <a:ext cx="376671" cy="180000"/>
            </a:xfrm>
            <a:prstGeom prst="rect">
              <a:avLst/>
            </a:prstGeom>
            <a:solidFill>
              <a:schemeClr val="accent3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410200" y="4128949"/>
            <a:ext cx="3142222" cy="855491"/>
            <a:chOff x="3238560" y="4006291"/>
            <a:chExt cx="2667990" cy="726378"/>
          </a:xfrm>
          <a:solidFill>
            <a:schemeClr val="accent6"/>
          </a:solidFill>
        </p:grpSpPr>
        <p:sp>
          <p:nvSpPr>
            <p:cNvPr id="15" name="Rectangle 14"/>
            <p:cNvSpPr/>
            <p:nvPr/>
          </p:nvSpPr>
          <p:spPr>
            <a:xfrm>
              <a:off x="3238560" y="4006291"/>
              <a:ext cx="761252" cy="180000"/>
            </a:xfrm>
            <a:prstGeom prst="rect">
              <a:avLst/>
            </a:prstGeom>
            <a:grpFill/>
            <a:ln w="3175" cmpd="sng">
              <a:solidFill>
                <a:schemeClr val="tx1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384817" y="4186568"/>
              <a:ext cx="480068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054046" y="4368315"/>
              <a:ext cx="480068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529879" y="4552669"/>
              <a:ext cx="376671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311412" y="4128949"/>
            <a:ext cx="2691975" cy="855491"/>
            <a:chOff x="4003759" y="4006291"/>
            <a:chExt cx="2285696" cy="726378"/>
          </a:xfrm>
          <a:solidFill>
            <a:schemeClr val="accent4"/>
          </a:solidFill>
        </p:grpSpPr>
        <p:sp>
          <p:nvSpPr>
            <p:cNvPr id="20" name="Rectangle 19"/>
            <p:cNvSpPr/>
            <p:nvPr/>
          </p:nvSpPr>
          <p:spPr>
            <a:xfrm>
              <a:off x="4003759" y="4006291"/>
              <a:ext cx="960136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965505" y="4186939"/>
              <a:ext cx="480068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34114" y="4369743"/>
              <a:ext cx="90463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912784" y="4552669"/>
              <a:ext cx="376671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444544" y="4128949"/>
            <a:ext cx="2005390" cy="859230"/>
            <a:chOff x="4965876" y="4006291"/>
            <a:chExt cx="1702732" cy="729553"/>
          </a:xfrm>
          <a:solidFill>
            <a:schemeClr val="accent5"/>
          </a:solidFill>
        </p:grpSpPr>
        <p:sp>
          <p:nvSpPr>
            <p:cNvPr id="25" name="Rectangle 24"/>
            <p:cNvSpPr/>
            <p:nvPr/>
          </p:nvSpPr>
          <p:spPr>
            <a:xfrm>
              <a:off x="4965876" y="4006291"/>
              <a:ext cx="707856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673414" y="4188993"/>
              <a:ext cx="240544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914031" y="4370534"/>
              <a:ext cx="240544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294384" y="4555844"/>
              <a:ext cx="374224" cy="180000"/>
            </a:xfrm>
            <a:prstGeom prst="rect">
              <a:avLst/>
            </a:prstGeom>
            <a:grpFill/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301973" y="4000430"/>
            <a:ext cx="519559" cy="1037437"/>
            <a:chOff x="1373802" y="4136241"/>
            <a:chExt cx="441146" cy="880865"/>
          </a:xfrm>
        </p:grpSpPr>
        <p:sp>
          <p:nvSpPr>
            <p:cNvPr id="30" name="TextBox 29"/>
            <p:cNvSpPr txBox="1"/>
            <p:nvPr/>
          </p:nvSpPr>
          <p:spPr>
            <a:xfrm>
              <a:off x="1373802" y="4136241"/>
              <a:ext cx="418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m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1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373802" y="4323990"/>
              <a:ext cx="418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m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2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373802" y="4516383"/>
              <a:ext cx="4411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m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3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373802" y="4709329"/>
              <a:ext cx="4180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m</a:t>
              </a:r>
              <a:r>
                <a:rPr lang="en-US" sz="1400" baseline="-25000" dirty="0">
                  <a:latin typeface="EHUSans Light"/>
                  <a:cs typeface="EHUSans Light"/>
                </a:rPr>
                <a:t>4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1850329" y="3509825"/>
            <a:ext cx="2406385" cy="371519"/>
            <a:chOff x="1850329" y="3509825"/>
            <a:chExt cx="2406385" cy="371519"/>
          </a:xfrm>
        </p:grpSpPr>
        <p:sp>
          <p:nvSpPr>
            <p:cNvPr id="44" name="TextBox 43"/>
            <p:cNvSpPr txBox="1"/>
            <p:nvPr/>
          </p:nvSpPr>
          <p:spPr>
            <a:xfrm>
              <a:off x="3364506" y="3514666"/>
              <a:ext cx="420653" cy="36248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j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4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179687" y="3618530"/>
              <a:ext cx="106543" cy="205479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698620" y="3618530"/>
              <a:ext cx="106543" cy="205479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199726" y="3618530"/>
              <a:ext cx="106543" cy="205479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696849" y="3618530"/>
              <a:ext cx="106543" cy="205479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  <a:effectLst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150171" y="3618530"/>
              <a:ext cx="106543" cy="205479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850329" y="3514666"/>
              <a:ext cx="349997" cy="3624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EHUSans Light"/>
                  <a:cs typeface="EHUSans Light"/>
                </a:rPr>
                <a:t>j</a:t>
              </a:r>
              <a:r>
                <a:rPr lang="en-US" sz="1400" baseline="-25000" dirty="0">
                  <a:latin typeface="EHUSans Light"/>
                  <a:cs typeface="EHUSans Light"/>
                </a:rPr>
                <a:t>1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891511" y="3518860"/>
              <a:ext cx="344402" cy="36248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j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3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76200" y="3509825"/>
              <a:ext cx="353421" cy="36248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j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2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843377" y="3509825"/>
              <a:ext cx="361569" cy="36248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j</a:t>
              </a:r>
              <a:r>
                <a:rPr lang="en-US" sz="1400" baseline="-25000" dirty="0" smtClean="0">
                  <a:latin typeface="EHUSans Light"/>
                  <a:cs typeface="EHUSans Light"/>
                </a:rPr>
                <a:t>5</a:t>
              </a:r>
              <a:endParaRPr lang="en-US" sz="1400" baseline="-25000" dirty="0">
                <a:latin typeface="EHUSans Light"/>
                <a:cs typeface="EHUSans Light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1884530" y="3931216"/>
            <a:ext cx="2321817" cy="1497470"/>
            <a:chOff x="1868438" y="4077473"/>
            <a:chExt cx="1971403" cy="1271468"/>
          </a:xfrm>
        </p:grpSpPr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3468" y="5039923"/>
              <a:ext cx="723900" cy="215900"/>
            </a:xfrm>
            <a:prstGeom prst="rect">
              <a:avLst/>
            </a:prstGeom>
          </p:spPr>
        </p:pic>
        <p:cxnSp>
          <p:nvCxnSpPr>
            <p:cNvPr id="47" name="Straight Connector 46"/>
            <p:cNvCxnSpPr/>
            <p:nvPr/>
          </p:nvCxnSpPr>
          <p:spPr>
            <a:xfrm>
              <a:off x="3839841" y="4077473"/>
              <a:ext cx="0" cy="1271468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>
              <a:off x="1868438" y="5028641"/>
              <a:ext cx="1971403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 85"/>
          <p:cNvGrpSpPr/>
          <p:nvPr/>
        </p:nvGrpSpPr>
        <p:grpSpPr>
          <a:xfrm>
            <a:off x="1884530" y="3925935"/>
            <a:ext cx="4121310" cy="1497470"/>
            <a:chOff x="1868438" y="4072989"/>
            <a:chExt cx="3499312" cy="1271468"/>
          </a:xfrm>
        </p:grpSpPr>
        <p:cxnSp>
          <p:nvCxnSpPr>
            <p:cNvPr id="53" name="Straight Arrow Connector 52"/>
            <p:cNvCxnSpPr/>
            <p:nvPr/>
          </p:nvCxnSpPr>
          <p:spPr>
            <a:xfrm flipV="1">
              <a:off x="1868438" y="5024159"/>
              <a:ext cx="3499312" cy="4482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1" name="Picture 80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25887" y="5041697"/>
              <a:ext cx="723900" cy="215900"/>
            </a:xfrm>
            <a:prstGeom prst="rect">
              <a:avLst/>
            </a:prstGeom>
          </p:spPr>
        </p:pic>
        <p:cxnSp>
          <p:nvCxnSpPr>
            <p:cNvPr id="52" name="Straight Connector 51"/>
            <p:cNvCxnSpPr/>
            <p:nvPr/>
          </p:nvCxnSpPr>
          <p:spPr>
            <a:xfrm>
              <a:off x="5358225" y="4072989"/>
              <a:ext cx="0" cy="1271468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/>
          <p:cNvGrpSpPr/>
          <p:nvPr/>
        </p:nvGrpSpPr>
        <p:grpSpPr>
          <a:xfrm>
            <a:off x="1884530" y="3920654"/>
            <a:ext cx="4684095" cy="1497470"/>
            <a:chOff x="1868438" y="4068505"/>
            <a:chExt cx="3977160" cy="1271468"/>
          </a:xfrm>
        </p:grpSpPr>
        <p:cxnSp>
          <p:nvCxnSpPr>
            <p:cNvPr id="57" name="Straight Arrow Connector 56"/>
            <p:cNvCxnSpPr/>
            <p:nvPr/>
          </p:nvCxnSpPr>
          <p:spPr>
            <a:xfrm flipV="1">
              <a:off x="1868438" y="5023387"/>
              <a:ext cx="3977160" cy="8968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2" name="Picture 8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26843" y="5041697"/>
              <a:ext cx="723900" cy="215900"/>
            </a:xfrm>
            <a:prstGeom prst="rect">
              <a:avLst/>
            </a:prstGeom>
          </p:spPr>
        </p:pic>
        <p:cxnSp>
          <p:nvCxnSpPr>
            <p:cNvPr id="56" name="Straight Connector 55"/>
            <p:cNvCxnSpPr/>
            <p:nvPr/>
          </p:nvCxnSpPr>
          <p:spPr>
            <a:xfrm>
              <a:off x="5832898" y="4068505"/>
              <a:ext cx="0" cy="1271468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1884530" y="3931216"/>
            <a:ext cx="5970196" cy="1497470"/>
            <a:chOff x="1884530" y="3931216"/>
            <a:chExt cx="5970196" cy="149747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1884530" y="3931216"/>
              <a:ext cx="0" cy="1497470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>
              <a:off x="1897676" y="4984203"/>
              <a:ext cx="5957050" cy="1373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Group 87"/>
          <p:cNvGrpSpPr/>
          <p:nvPr/>
        </p:nvGrpSpPr>
        <p:grpSpPr>
          <a:xfrm>
            <a:off x="1884530" y="3925935"/>
            <a:ext cx="5145032" cy="1497470"/>
            <a:chOff x="1868438" y="4072989"/>
            <a:chExt cx="4368532" cy="1271468"/>
          </a:xfrm>
        </p:grpSpPr>
        <p:cxnSp>
          <p:nvCxnSpPr>
            <p:cNvPr id="61" name="Straight Arrow Connector 60"/>
            <p:cNvCxnSpPr/>
            <p:nvPr/>
          </p:nvCxnSpPr>
          <p:spPr>
            <a:xfrm flipV="1">
              <a:off x="1868438" y="5024157"/>
              <a:ext cx="4368532" cy="4484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6214745" y="4072989"/>
              <a:ext cx="0" cy="1271468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3" name="Picture 8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9170" y="5041697"/>
              <a:ext cx="723900" cy="215900"/>
            </a:xfrm>
            <a:prstGeom prst="rect">
              <a:avLst/>
            </a:prstGeom>
          </p:spPr>
        </p:pic>
      </p:grpSp>
      <p:grpSp>
        <p:nvGrpSpPr>
          <p:cNvPr id="89" name="Group 88"/>
          <p:cNvGrpSpPr/>
          <p:nvPr/>
        </p:nvGrpSpPr>
        <p:grpSpPr>
          <a:xfrm>
            <a:off x="1884530" y="3915373"/>
            <a:ext cx="5591579" cy="1497470"/>
            <a:chOff x="1868438" y="4064021"/>
            <a:chExt cx="4747685" cy="1271468"/>
          </a:xfrm>
        </p:grpSpPr>
        <p:cxnSp>
          <p:nvCxnSpPr>
            <p:cNvPr id="65" name="Straight Arrow Connector 64"/>
            <p:cNvCxnSpPr/>
            <p:nvPr/>
          </p:nvCxnSpPr>
          <p:spPr>
            <a:xfrm flipV="1">
              <a:off x="1868438" y="5022401"/>
              <a:ext cx="4747685" cy="13452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6593898" y="4064021"/>
              <a:ext cx="0" cy="1271468"/>
            </a:xfrm>
            <a:prstGeom prst="line">
              <a:avLst/>
            </a:prstGeom>
            <a:ln w="12700" cmpd="sng">
              <a:solidFill>
                <a:schemeClr val="tx1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Picture 83" descr="latex-image-1.pdf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8106" y="5041697"/>
              <a:ext cx="723900" cy="215900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732360" y="1840561"/>
            <a:ext cx="2738120" cy="1077218"/>
            <a:chOff x="249590" y="1714609"/>
            <a:chExt cx="2738120" cy="1077218"/>
          </a:xfrm>
        </p:grpSpPr>
        <p:sp>
          <p:nvSpPr>
            <p:cNvPr id="3" name="TextBox 2"/>
            <p:cNvSpPr txBox="1"/>
            <p:nvPr/>
          </p:nvSpPr>
          <p:spPr>
            <a:xfrm>
              <a:off x="249590" y="1714609"/>
              <a:ext cx="273812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>
                  <a:latin typeface="EHUSans Light"/>
                  <a:cs typeface="EHUSans Light"/>
                </a:rPr>
                <a:t> </a:t>
              </a:r>
              <a:r>
                <a:rPr lang="en-US" sz="1600" dirty="0" smtClean="0">
                  <a:latin typeface="EHUSans Light"/>
                  <a:cs typeface="EHUSans Light"/>
                </a:rPr>
                <a:t>     jobs</a:t>
              </a:r>
            </a:p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      machines </a:t>
              </a:r>
            </a:p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processing times</a:t>
              </a: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 smtClean="0">
                <a:latin typeface="EHUSans Light"/>
                <a:cs typeface="EHUSans Light"/>
              </a:endParaRPr>
            </a:p>
          </p:txBody>
        </p:sp>
        <p:pic>
          <p:nvPicPr>
            <p:cNvPr id="91" name="Picture 90" descr="latex-image-1.pdf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3613" y="1843132"/>
              <a:ext cx="152400" cy="127000"/>
            </a:xfrm>
            <a:prstGeom prst="rect">
              <a:avLst/>
            </a:prstGeom>
          </p:spPr>
        </p:pic>
        <p:pic>
          <p:nvPicPr>
            <p:cNvPr id="92" name="Picture 91" descr="latex-image-1.pdf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152" y="2087860"/>
              <a:ext cx="228600" cy="127000"/>
            </a:xfrm>
            <a:prstGeom prst="rect">
              <a:avLst/>
            </a:prstGeom>
          </p:spPr>
        </p:pic>
        <p:pic>
          <p:nvPicPr>
            <p:cNvPr id="93" name="Picture 92" descr="latex-image-1.pdf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8946" y="2317600"/>
              <a:ext cx="304800" cy="203200"/>
            </a:xfrm>
            <a:prstGeom prst="rect">
              <a:avLst/>
            </a:prstGeom>
          </p:spPr>
        </p:pic>
      </p:grpSp>
      <p:sp>
        <p:nvSpPr>
          <p:cNvPr id="51" name="TextBox 50"/>
          <p:cNvSpPr txBox="1"/>
          <p:nvPr/>
        </p:nvSpPr>
        <p:spPr>
          <a:xfrm>
            <a:off x="1182171" y="3550710"/>
            <a:ext cx="5693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EHUSans"/>
                <a:cs typeface="EHUSans"/>
              </a:rPr>
              <a:t>5 x 4</a:t>
            </a:r>
            <a:endParaRPr lang="en-US" sz="1400" dirty="0">
              <a:latin typeface="EHUSans"/>
              <a:cs typeface="EHUSans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537" y="5868936"/>
            <a:ext cx="736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962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xit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1" presetClass="exit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4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900"/>
                            </p:stCondLst>
                            <p:childTnLst>
                              <p:par>
                                <p:cTn id="6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9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900"/>
                            </p:stCondLst>
                            <p:childTnLst>
                              <p:par>
                                <p:cTn id="74" presetID="1" presetClass="exit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3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800"/>
                            </p:stCondLst>
                            <p:childTnLst>
                              <p:par>
                                <p:cTn id="8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800"/>
                            </p:stCondLst>
                            <p:childTnLst>
                              <p:par>
                                <p:cTn id="8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800"/>
                            </p:stCondLst>
                            <p:childTnLst>
                              <p:par>
                                <p:cTn id="89" presetID="1" presetClass="exit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200"/>
                            </p:stCondLst>
                            <p:childTnLst>
                              <p:par>
                                <p:cTn id="9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3700"/>
                            </p:stCondLst>
                            <p:childTnLst>
                              <p:par>
                                <p:cTn id="9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700"/>
                            </p:stCondLst>
                            <p:childTnLst>
                              <p:par>
                                <p:cTn id="10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EHUSans Light"/>
                <a:cs typeface="EHUSans Light"/>
              </a:rPr>
              <a:t>Experimental Design</a:t>
            </a:r>
            <a:r>
              <a:rPr lang="en-US" sz="3600" dirty="0">
                <a:latin typeface="EHUSans Light"/>
                <a:cs typeface="EHUSans Light"/>
              </a:rPr>
              <a:t/>
            </a:r>
            <a:br>
              <a:rPr lang="en-US" sz="3600" dirty="0">
                <a:latin typeface="EHUSans Light"/>
                <a:cs typeface="EHUSans Light"/>
              </a:rPr>
            </a:br>
            <a:r>
              <a:rPr lang="en-US" sz="2500" dirty="0" smtClean="0">
                <a:solidFill>
                  <a:srgbClr val="3366FF"/>
                </a:solidFill>
                <a:latin typeface="EHUSans Light"/>
                <a:cs typeface="EHUSans Light"/>
              </a:rPr>
              <a:t>Instances</a:t>
            </a:r>
            <a:endParaRPr lang="en-US" sz="25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90" name="Content Placeholder 2"/>
          <p:cNvSpPr txBox="1">
            <a:spLocks/>
          </p:cNvSpPr>
          <p:nvPr/>
        </p:nvSpPr>
        <p:spPr>
          <a:xfrm>
            <a:off x="842967" y="2001350"/>
            <a:ext cx="5035905" cy="118973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8000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45 Artificial QAP instances: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Size: 100, 150, 200, 250, 300, 350, 400, 450, 500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5 instances of each size</a:t>
            </a:r>
            <a:endParaRPr lang="en-US" sz="1200" dirty="0" smtClean="0">
              <a:latin typeface="EHUSans Light"/>
              <a:cs typeface="EHUSans Light"/>
            </a:endParaRPr>
          </a:p>
          <a:p>
            <a:pPr marL="0" lvl="1" indent="0">
              <a:buClr>
                <a:srgbClr val="3366FF"/>
              </a:buClr>
              <a:buFont typeface="Arial"/>
              <a:buNone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2" indent="-342900">
              <a:buClr>
                <a:srgbClr val="3366FF"/>
              </a:buClr>
              <a:buFont typeface="Lucida Grande"/>
              <a:buChar char="-"/>
            </a:pPr>
            <a:endParaRPr lang="en-US" sz="1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94" name="Content Placeholder 2"/>
          <p:cNvSpPr txBox="1">
            <a:spLocks/>
          </p:cNvSpPr>
          <p:nvPr/>
        </p:nvSpPr>
        <p:spPr>
          <a:xfrm>
            <a:off x="842967" y="4183214"/>
            <a:ext cx="5035905" cy="15004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3366FF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45 Artificial PFSP instances: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Jobs: 50, 100, 200, 250, 300, 350, 400, 450, 500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Machines: 20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5 instances of each size</a:t>
            </a:r>
          </a:p>
          <a:p>
            <a:pPr marL="742950" lvl="2" indent="-342900">
              <a:buClr>
                <a:srgbClr val="3366FF"/>
              </a:buClr>
              <a:buFont typeface="Lucida Grande"/>
              <a:buChar char="-"/>
            </a:pPr>
            <a:endParaRPr lang="en-US" sz="1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294882" y="4631306"/>
            <a:ext cx="239191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0000"/>
                </a:solidFill>
                <a:latin typeface="EHUSans Light"/>
                <a:cs typeface="EHUSans Light"/>
              </a:rPr>
              <a:t>Sampling uniformly at random from [1,100]</a:t>
            </a:r>
            <a:endParaRPr lang="en-US" sz="1600" dirty="0">
              <a:solidFill>
                <a:srgbClr val="FF0000"/>
              </a:solidFill>
              <a:latin typeface="EHUSans Light"/>
              <a:cs typeface="EHUSans Light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294881" y="2199810"/>
            <a:ext cx="25527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0000"/>
                </a:solidFill>
                <a:latin typeface="EHUSans Light"/>
                <a:cs typeface="EHUSans Light"/>
              </a:rPr>
              <a:t>Sampling parameters from </a:t>
            </a:r>
            <a:r>
              <a:rPr lang="en-US" sz="1600" dirty="0" err="1" smtClean="0">
                <a:solidFill>
                  <a:srgbClr val="FF0000"/>
                </a:solidFill>
                <a:latin typeface="EHUSans Light"/>
                <a:cs typeface="EHUSans Light"/>
              </a:rPr>
              <a:t>Taillard’s</a:t>
            </a:r>
            <a:r>
              <a:rPr lang="en-US" sz="1600" dirty="0" smtClean="0">
                <a:solidFill>
                  <a:srgbClr val="FF0000"/>
                </a:solidFill>
                <a:latin typeface="EHUSans Light"/>
                <a:cs typeface="EHUSans Light"/>
              </a:rPr>
              <a:t> instances: tai80a ,tai80b, tai100a,…</a:t>
            </a:r>
            <a:endParaRPr lang="en-US" sz="1600" dirty="0">
              <a:solidFill>
                <a:srgbClr val="FF0000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057534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3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Experimental Design</a:t>
            </a:r>
            <a:r>
              <a:rPr lang="en-US" sz="2700" dirty="0" smtClean="0">
                <a:solidFill>
                  <a:srgbClr val="000000"/>
                </a:solidFill>
                <a:latin typeface="EHUSans Light"/>
                <a:cs typeface="EHUSans Light"/>
              </a:rPr>
              <a:t/>
            </a:r>
            <a:br>
              <a:rPr lang="en-US" sz="2700" dirty="0" smtClean="0">
                <a:solidFill>
                  <a:srgbClr val="000000"/>
                </a:solidFill>
                <a:latin typeface="EHUSans Light"/>
                <a:cs typeface="EHUSans Light"/>
              </a:rPr>
            </a:br>
            <a:endParaRPr lang="en-US" sz="2700" dirty="0">
              <a:solidFill>
                <a:srgbClr val="000000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47382" y="1096560"/>
            <a:ext cx="4225782" cy="24070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3366FF"/>
              </a:buClr>
            </a:pPr>
            <a:r>
              <a:rPr lang="en-US" sz="2000" dirty="0" smtClean="0">
                <a:latin typeface="EHUSans Light"/>
                <a:cs typeface="EHUSans Light"/>
              </a:rPr>
              <a:t>Parameter Settings: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Population size: 10n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Selected individuals: n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Selection type: truncation</a:t>
            </a:r>
          </a:p>
          <a:p>
            <a:pPr lvl="1">
              <a:buClr>
                <a:srgbClr val="3366FF"/>
              </a:buClr>
            </a:pPr>
            <a:endParaRPr lang="en-US" sz="16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                and                  : </a:t>
            </a:r>
          </a:p>
          <a:p>
            <a:pPr marL="0" lvl="1" indent="0">
              <a:buClr>
                <a:srgbClr val="3366FF"/>
              </a:buClr>
              <a:buFont typeface="Arial"/>
              <a:buNone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2" indent="-342900">
              <a:buClr>
                <a:srgbClr val="3366FF"/>
              </a:buClr>
              <a:buFont typeface="Lucida Grande"/>
              <a:buChar char="-"/>
            </a:pPr>
            <a:endParaRPr lang="en-US" sz="1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1872695"/>
              </p:ext>
            </p:extLst>
          </p:nvPr>
        </p:nvGraphicFramePr>
        <p:xfrm>
          <a:off x="0" y="3284615"/>
          <a:ext cx="4440309" cy="32725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Content Placeholder 2"/>
          <p:cNvSpPr txBox="1">
            <a:spLocks/>
          </p:cNvSpPr>
          <p:nvPr/>
        </p:nvSpPr>
        <p:spPr>
          <a:xfrm>
            <a:off x="4440309" y="1096560"/>
            <a:ext cx="4225782" cy="24070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3366FF"/>
              </a:buClr>
            </a:pPr>
            <a:endParaRPr lang="en-US" sz="20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Sampled individuals: 10n-1</a:t>
            </a: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Stopping criterion: 1000n</a:t>
            </a:r>
            <a:r>
              <a:rPr lang="en-US" sz="1600" baseline="30000" dirty="0" smtClean="0">
                <a:latin typeface="EHUSans Light"/>
                <a:cs typeface="EHUSans Light"/>
              </a:rPr>
              <a:t>2 </a:t>
            </a:r>
            <a:r>
              <a:rPr lang="en-US" sz="1600" dirty="0" err="1" smtClean="0">
                <a:latin typeface="EHUSans Light"/>
                <a:cs typeface="EHUSans Light"/>
              </a:rPr>
              <a:t>evals</a:t>
            </a:r>
            <a:endParaRPr lang="en-US" sz="1600" dirty="0" smtClean="0">
              <a:latin typeface="EHUSans Light"/>
              <a:cs typeface="EHUSans Light"/>
            </a:endParaRPr>
          </a:p>
          <a:p>
            <a:pPr lvl="1">
              <a:buClr>
                <a:srgbClr val="3366FF"/>
              </a:buClr>
            </a:pPr>
            <a:r>
              <a:rPr lang="en-US" sz="1600" dirty="0" smtClean="0">
                <a:latin typeface="EHUSans Light"/>
                <a:cs typeface="EHUSans Light"/>
              </a:rPr>
              <a:t>10 repetitions</a:t>
            </a:r>
          </a:p>
          <a:p>
            <a:pPr marL="0" lvl="1" indent="0">
              <a:buClr>
                <a:srgbClr val="3366FF"/>
              </a:buClr>
              <a:buFont typeface="Arial"/>
              <a:buNone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742950" lvl="2" indent="-342900">
              <a:buClr>
                <a:srgbClr val="3366FF"/>
              </a:buClr>
              <a:buFont typeface="Lucida Grande"/>
              <a:buChar char="-"/>
            </a:pPr>
            <a:endParaRPr lang="en-US" sz="16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4877939"/>
              </p:ext>
            </p:extLst>
          </p:nvPr>
        </p:nvGraphicFramePr>
        <p:xfrm>
          <a:off x="4703691" y="3272329"/>
          <a:ext cx="4440309" cy="3284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718535" y="4040074"/>
            <a:ext cx="8108839" cy="0"/>
          </a:xfrm>
          <a:prstGeom prst="line">
            <a:avLst/>
          </a:prstGeom>
          <a:ln>
            <a:solidFill>
              <a:srgbClr val="FF0000"/>
            </a:solidFill>
            <a:prstDash val="sysDash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718535" y="4891516"/>
            <a:ext cx="8108839" cy="0"/>
          </a:xfrm>
          <a:prstGeom prst="line">
            <a:avLst/>
          </a:prstGeom>
          <a:ln>
            <a:solidFill>
              <a:srgbClr val="3366FF"/>
            </a:solidFill>
            <a:prstDash val="sysDash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188" y="2686091"/>
            <a:ext cx="622300" cy="2286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802" y="2686091"/>
            <a:ext cx="6350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424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  <p:bldGraphic spid="12" grpId="0">
        <p:bldAsOne/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8730530"/>
              </p:ext>
            </p:extLst>
          </p:nvPr>
        </p:nvGraphicFramePr>
        <p:xfrm>
          <a:off x="336772" y="1297199"/>
          <a:ext cx="4099272" cy="27428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1664526"/>
              </p:ext>
            </p:extLst>
          </p:nvPr>
        </p:nvGraphicFramePr>
        <p:xfrm>
          <a:off x="4713558" y="4040073"/>
          <a:ext cx="4099272" cy="2697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Experimental Study</a:t>
            </a:r>
            <a:r>
              <a:rPr lang="en-US" sz="2700" dirty="0" smtClean="0">
                <a:solidFill>
                  <a:srgbClr val="000000"/>
                </a:solidFill>
                <a:latin typeface="EHUSans Light"/>
                <a:cs typeface="EHUSans Light"/>
              </a:rPr>
              <a:t/>
            </a:r>
            <a:br>
              <a:rPr lang="en-US" sz="2700" dirty="0" smtClean="0">
                <a:solidFill>
                  <a:srgbClr val="000000"/>
                </a:solidFill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ARPD Results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8429959"/>
              </p:ext>
            </p:extLst>
          </p:nvPr>
        </p:nvGraphicFramePr>
        <p:xfrm>
          <a:off x="4713558" y="1297199"/>
          <a:ext cx="4099272" cy="27428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7278095"/>
              </p:ext>
            </p:extLst>
          </p:nvPr>
        </p:nvGraphicFramePr>
        <p:xfrm>
          <a:off x="336772" y="4040072"/>
          <a:ext cx="4099272" cy="26800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080738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AsOne/>
      </p:bldGraphic>
      <p:bldGraphic spid="16" grpId="0">
        <p:bldAsOne/>
      </p:bldGraphic>
      <p:bldGraphic spid="14" grpId="0">
        <p:bldAsOne/>
      </p:bldGraphic>
      <p:bldGraphic spid="15" grpId="0">
        <p:bldAsOne/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988119"/>
              </p:ext>
            </p:extLst>
          </p:nvPr>
        </p:nvGraphicFramePr>
        <p:xfrm>
          <a:off x="4713558" y="1297199"/>
          <a:ext cx="4099272" cy="27428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3899681"/>
              </p:ext>
            </p:extLst>
          </p:nvPr>
        </p:nvGraphicFramePr>
        <p:xfrm>
          <a:off x="4713558" y="4040073"/>
          <a:ext cx="4099272" cy="2697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671165"/>
              </p:ext>
            </p:extLst>
          </p:nvPr>
        </p:nvGraphicFramePr>
        <p:xfrm>
          <a:off x="336772" y="4040072"/>
          <a:ext cx="4099272" cy="26800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2617151"/>
              </p:ext>
            </p:extLst>
          </p:nvPr>
        </p:nvGraphicFramePr>
        <p:xfrm>
          <a:off x="336772" y="1297199"/>
          <a:ext cx="4099272" cy="27428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-1" y="0"/>
            <a:ext cx="9247261" cy="6953550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Experimental Study</a:t>
            </a:r>
            <a:r>
              <a:rPr lang="en-US" sz="2700" dirty="0" smtClean="0">
                <a:solidFill>
                  <a:srgbClr val="000000"/>
                </a:solidFill>
                <a:latin typeface="EHUSans Light"/>
                <a:cs typeface="EHUSans Light"/>
              </a:rPr>
              <a:t/>
            </a:r>
            <a:br>
              <a:rPr lang="en-US" sz="2700" dirty="0" smtClean="0">
                <a:solidFill>
                  <a:srgbClr val="000000"/>
                </a:solidFill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ARPD Results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026685" y="1620409"/>
            <a:ext cx="5289433" cy="1231107"/>
            <a:chOff x="765442" y="1718024"/>
            <a:chExt cx="5289433" cy="1231107"/>
          </a:xfrm>
        </p:grpSpPr>
        <p:sp>
          <p:nvSpPr>
            <p:cNvPr id="10" name="TextBox 9"/>
            <p:cNvSpPr txBox="1"/>
            <p:nvPr/>
          </p:nvSpPr>
          <p:spPr>
            <a:xfrm>
              <a:off x="765442" y="1718024"/>
              <a:ext cx="21407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EHUSans Light"/>
                  <a:cs typeface="EHUSans Light"/>
                </a:rPr>
                <a:t>Statistical Analysis</a:t>
              </a:r>
              <a:endParaRPr lang="en-US" sz="1400" dirty="0">
                <a:solidFill>
                  <a:schemeClr val="bg1"/>
                </a:solidFill>
                <a:latin typeface="EHUSans Light"/>
                <a:cs typeface="EHUSans Ligh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65442" y="2025801"/>
              <a:ext cx="5289433" cy="9233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HUSans Light"/>
                  <a:cs typeface="EHUSans Light"/>
                </a:rPr>
                <a:t>Two non-parametric </a:t>
              </a:r>
              <a:r>
                <a:rPr lang="en-US" dirty="0">
                  <a:solidFill>
                    <a:srgbClr val="3366FF"/>
                  </a:solidFill>
                  <a:latin typeface="EHUSans Light"/>
                  <a:cs typeface="EHUSans Light"/>
                </a:rPr>
                <a:t>Friedman</a:t>
              </a:r>
              <a:r>
                <a:rPr lang="en-US" dirty="0">
                  <a:latin typeface="EHUSans Light"/>
                  <a:cs typeface="EHUSans Light"/>
                </a:rPr>
                <a:t> </a:t>
              </a:r>
              <a:r>
                <a:rPr lang="en-US" dirty="0" smtClean="0">
                  <a:latin typeface="EHUSans Light"/>
                  <a:cs typeface="EHUSans Light"/>
                </a:rPr>
                <a:t>tests (</a:t>
              </a:r>
              <a:r>
                <a:rPr lang="en-US" dirty="0">
                  <a:latin typeface="EHUSans Light"/>
                  <a:cs typeface="EHUSans Light"/>
                </a:rPr>
                <a:t>α=</a:t>
              </a:r>
              <a:r>
                <a:rPr lang="en-US" dirty="0" smtClean="0">
                  <a:latin typeface="EHUSans Light"/>
                  <a:cs typeface="EHUSans Light"/>
                </a:rPr>
                <a:t>0.05)</a:t>
              </a:r>
            </a:p>
            <a:p>
              <a:pPr marL="742950" lvl="1" indent="-285750">
                <a:buFont typeface="Arial"/>
                <a:buChar char="•"/>
              </a:pPr>
              <a:r>
                <a:rPr lang="en-US" dirty="0" smtClean="0">
                  <a:latin typeface="EHUSans Light"/>
                  <a:cs typeface="EHUSans Light"/>
                </a:rPr>
                <a:t>QAP (6 algorithms):</a:t>
              </a:r>
            </a:p>
            <a:p>
              <a:pPr marL="742950" lvl="1" indent="-285750">
                <a:buFont typeface="Arial"/>
                <a:buChar char="•"/>
              </a:pPr>
              <a:r>
                <a:rPr lang="en-US" dirty="0" smtClean="0">
                  <a:latin typeface="EHUSans Light"/>
                  <a:cs typeface="EHUSans Light"/>
                </a:rPr>
                <a:t>PFSP (6 algorithms):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940106" y="2220831"/>
            <a:ext cx="1534089" cy="610915"/>
            <a:chOff x="3593243" y="3008273"/>
            <a:chExt cx="1534089" cy="610915"/>
          </a:xfrm>
        </p:grpSpPr>
        <p:sp>
          <p:nvSpPr>
            <p:cNvPr id="6" name="TextBox 5"/>
            <p:cNvSpPr txBox="1"/>
            <p:nvPr/>
          </p:nvSpPr>
          <p:spPr>
            <a:xfrm>
              <a:off x="3593243" y="3008273"/>
              <a:ext cx="153046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 smtClean="0">
                  <a:solidFill>
                    <a:srgbClr val="FF0000"/>
                  </a:solidFill>
                  <a:latin typeface="EHUSans Light"/>
                  <a:cs typeface="EHUSans Light"/>
                </a:rPr>
                <a:t>p</a:t>
              </a:r>
              <a:r>
                <a:rPr lang="en-US" sz="1600" dirty="0" smtClean="0">
                  <a:solidFill>
                    <a:srgbClr val="FF0000"/>
                  </a:solidFill>
                  <a:latin typeface="EHUSans Light"/>
                  <a:cs typeface="EHUSans Light"/>
                </a:rPr>
                <a:t>-value &lt; 0.001</a:t>
              </a:r>
              <a:endParaRPr lang="en-US" sz="1600" dirty="0">
                <a:solidFill>
                  <a:srgbClr val="FF0000"/>
                </a:solidFill>
                <a:latin typeface="EHUSans Light"/>
                <a:cs typeface="EHUSans Ligh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596863" y="3280634"/>
              <a:ext cx="153046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 smtClean="0">
                  <a:solidFill>
                    <a:srgbClr val="FF0000"/>
                  </a:solidFill>
                  <a:latin typeface="EHUSans Light"/>
                  <a:cs typeface="EHUSans Light"/>
                </a:rPr>
                <a:t>p</a:t>
              </a:r>
              <a:r>
                <a:rPr lang="en-US" sz="1600" dirty="0" smtClean="0">
                  <a:solidFill>
                    <a:srgbClr val="FF0000"/>
                  </a:solidFill>
                  <a:latin typeface="EHUSans Light"/>
                  <a:cs typeface="EHUSans Light"/>
                </a:rPr>
                <a:t>-value &lt; 0.001</a:t>
              </a:r>
              <a:endParaRPr lang="en-US" sz="1600" dirty="0">
                <a:solidFill>
                  <a:srgbClr val="FF0000"/>
                </a:solidFill>
                <a:latin typeface="EHUSans Light"/>
                <a:cs typeface="EHUSans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3266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2587237"/>
              </p:ext>
            </p:extLst>
          </p:nvPr>
        </p:nvGraphicFramePr>
        <p:xfrm>
          <a:off x="4713558" y="1297199"/>
          <a:ext cx="4099272" cy="27428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384710"/>
              </p:ext>
            </p:extLst>
          </p:nvPr>
        </p:nvGraphicFramePr>
        <p:xfrm>
          <a:off x="4713558" y="4040073"/>
          <a:ext cx="4099272" cy="2697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6527132"/>
              </p:ext>
            </p:extLst>
          </p:nvPr>
        </p:nvGraphicFramePr>
        <p:xfrm>
          <a:off x="336772" y="4040072"/>
          <a:ext cx="4099272" cy="26800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824877"/>
              </p:ext>
            </p:extLst>
          </p:nvPr>
        </p:nvGraphicFramePr>
        <p:xfrm>
          <a:off x="336772" y="1297199"/>
          <a:ext cx="4099272" cy="27428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-1" y="0"/>
            <a:ext cx="9247262" cy="6953550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Experimental Study</a:t>
            </a:r>
            <a:r>
              <a:rPr lang="en-US" sz="2700" dirty="0" smtClean="0">
                <a:solidFill>
                  <a:srgbClr val="000000"/>
                </a:solidFill>
                <a:latin typeface="EHUSans Light"/>
                <a:cs typeface="EHUSans Light"/>
              </a:rPr>
              <a:t/>
            </a:r>
            <a:br>
              <a:rPr lang="en-US" sz="2700" dirty="0" smtClean="0">
                <a:solidFill>
                  <a:srgbClr val="000000"/>
                </a:solidFill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ARPD Results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026685" y="1620409"/>
            <a:ext cx="5289433" cy="4001096"/>
            <a:chOff x="765442" y="1718024"/>
            <a:chExt cx="5289433" cy="4001096"/>
          </a:xfrm>
        </p:grpSpPr>
        <p:sp>
          <p:nvSpPr>
            <p:cNvPr id="10" name="TextBox 9"/>
            <p:cNvSpPr txBox="1"/>
            <p:nvPr/>
          </p:nvSpPr>
          <p:spPr>
            <a:xfrm>
              <a:off x="765442" y="1718024"/>
              <a:ext cx="21407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EHUSans Light"/>
                  <a:cs typeface="EHUSans Light"/>
                </a:rPr>
                <a:t>Statistical Analysis</a:t>
              </a:r>
              <a:endParaRPr lang="en-US" sz="1400" dirty="0">
                <a:solidFill>
                  <a:schemeClr val="bg1"/>
                </a:solidFill>
                <a:latin typeface="EHUSans Light"/>
                <a:cs typeface="EHUSans Ligh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65442" y="2025801"/>
              <a:ext cx="5289433" cy="36933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HUSans Light"/>
                  <a:cs typeface="EHUSans Light"/>
                </a:rPr>
                <a:t>Two non-parametric </a:t>
              </a:r>
              <a:r>
                <a:rPr lang="en-US" dirty="0">
                  <a:solidFill>
                    <a:srgbClr val="3366FF"/>
                  </a:solidFill>
                  <a:latin typeface="EHUSans Light"/>
                  <a:cs typeface="EHUSans Light"/>
                </a:rPr>
                <a:t>Friedman</a:t>
              </a:r>
              <a:r>
                <a:rPr lang="en-US" dirty="0">
                  <a:latin typeface="EHUSans Light"/>
                  <a:cs typeface="EHUSans Light"/>
                </a:rPr>
                <a:t> </a:t>
              </a:r>
              <a:r>
                <a:rPr lang="en-US" dirty="0" smtClean="0">
                  <a:latin typeface="EHUSans Light"/>
                  <a:cs typeface="EHUSans Light"/>
                </a:rPr>
                <a:t>tests (</a:t>
              </a:r>
              <a:r>
                <a:rPr lang="en-US" dirty="0">
                  <a:latin typeface="EHUSans Light"/>
                  <a:cs typeface="EHUSans Light"/>
                </a:rPr>
                <a:t>α=</a:t>
              </a:r>
              <a:r>
                <a:rPr lang="en-US" dirty="0" smtClean="0">
                  <a:latin typeface="EHUSans Light"/>
                  <a:cs typeface="EHUSans Light"/>
                </a:rPr>
                <a:t>0.05)</a:t>
              </a:r>
              <a:endParaRPr lang="en-US" dirty="0">
                <a:latin typeface="EHUSans Light"/>
                <a:cs typeface="EHUSans Light"/>
              </a:endParaRPr>
            </a:p>
            <a:p>
              <a:pPr marL="742950" lvl="1" indent="-285750">
                <a:buFont typeface="Arial"/>
                <a:buChar char="•"/>
              </a:pPr>
              <a:r>
                <a:rPr lang="en-US" dirty="0" smtClean="0">
                  <a:latin typeface="EHUSans Light"/>
                  <a:cs typeface="EHUSans Light"/>
                </a:rPr>
                <a:t>QAP (</a:t>
              </a:r>
              <a:r>
                <a:rPr lang="en-US" dirty="0">
                  <a:latin typeface="EHUSans Light"/>
                  <a:cs typeface="EHUSans Light"/>
                </a:rPr>
                <a:t>6 algorithms)</a:t>
              </a:r>
              <a:r>
                <a:rPr lang="en-US" dirty="0" smtClean="0">
                  <a:latin typeface="EHUSans Light"/>
                  <a:cs typeface="EHUSans Light"/>
                </a:rPr>
                <a:t>:</a:t>
              </a:r>
              <a:endParaRPr lang="en-US" dirty="0">
                <a:latin typeface="EHUSans Light"/>
                <a:cs typeface="EHUSans Light"/>
              </a:endParaRPr>
            </a:p>
            <a:p>
              <a:pPr marL="742950" lvl="1" indent="-285750">
                <a:buFont typeface="Arial"/>
                <a:buChar char="•"/>
              </a:pPr>
              <a:r>
                <a:rPr lang="en-US" dirty="0" smtClean="0">
                  <a:latin typeface="EHUSans Light"/>
                  <a:cs typeface="EHUSans Light"/>
                </a:rPr>
                <a:t>PFSP (</a:t>
              </a:r>
              <a:r>
                <a:rPr lang="en-US" dirty="0">
                  <a:latin typeface="EHUSans Light"/>
                  <a:cs typeface="EHUSans Light"/>
                </a:rPr>
                <a:t>6 algorithms)</a:t>
              </a:r>
              <a:r>
                <a:rPr lang="en-US" dirty="0" smtClean="0">
                  <a:latin typeface="EHUSans Light"/>
                  <a:cs typeface="EHUSans Light"/>
                </a:rPr>
                <a:t>:</a:t>
              </a:r>
            </a:p>
            <a:p>
              <a:pPr marL="742950" lvl="1" indent="-285750">
                <a:buFont typeface="Arial"/>
                <a:buChar char="•"/>
              </a:pPr>
              <a:endParaRPr lang="en-US" dirty="0" smtClean="0">
                <a:latin typeface="EHUSans Light"/>
                <a:cs typeface="EHUSans Light"/>
              </a:endParaRPr>
            </a:p>
            <a:p>
              <a:pPr marL="1588" lvl="1"/>
              <a:r>
                <a:rPr lang="en-US" dirty="0" smtClean="0">
                  <a:solidFill>
                    <a:srgbClr val="3366FF"/>
                  </a:solidFill>
                  <a:latin typeface="EHUSans Light"/>
                  <a:cs typeface="EHUSans Light"/>
                </a:rPr>
                <a:t>Shaffer’s static </a:t>
              </a:r>
              <a:r>
                <a:rPr lang="en-US" dirty="0" err="1" smtClean="0">
                  <a:latin typeface="EHUSans Light"/>
                  <a:cs typeface="EHUSans Light"/>
                </a:rPr>
                <a:t>posthoc</a:t>
              </a:r>
              <a:r>
                <a:rPr lang="en-US" dirty="0" smtClean="0">
                  <a:latin typeface="EHUSans Light"/>
                  <a:cs typeface="EHUSans Light"/>
                </a:rPr>
                <a:t> – pairwise comparisons</a:t>
              </a:r>
            </a:p>
            <a:p>
              <a:pPr marL="715963" lvl="1" indent="-285750">
                <a:buFont typeface="Arial"/>
                <a:buChar char="•"/>
              </a:pPr>
              <a:r>
                <a:rPr lang="en-US" dirty="0" smtClean="0">
                  <a:latin typeface="EHUSans Light"/>
                  <a:cs typeface="EHUSans Light"/>
                </a:rPr>
                <a:t>QAP: </a:t>
              </a:r>
            </a:p>
            <a:p>
              <a:pPr marL="715963" lvl="1" indent="-285750">
                <a:buFont typeface="Arial"/>
                <a:buChar char="•"/>
              </a:pPr>
              <a:endParaRPr lang="en-US" dirty="0">
                <a:latin typeface="EHUSans Light"/>
                <a:cs typeface="EHUSans Light"/>
              </a:endParaRPr>
            </a:p>
            <a:p>
              <a:pPr marL="715963" lvl="1" indent="-285750">
                <a:buFont typeface="Arial"/>
                <a:buChar char="•"/>
              </a:pPr>
              <a:endParaRPr lang="en-US" dirty="0" smtClean="0">
                <a:latin typeface="EHUSans Light"/>
                <a:cs typeface="EHUSans Light"/>
              </a:endParaRPr>
            </a:p>
            <a:p>
              <a:pPr marL="715963" lvl="1" indent="-285750">
                <a:buFont typeface="Arial"/>
                <a:buChar char="•"/>
              </a:pPr>
              <a:endParaRPr lang="en-US" dirty="0" smtClean="0">
                <a:latin typeface="EHUSans Light"/>
                <a:cs typeface="EHUSans Light"/>
              </a:endParaRPr>
            </a:p>
            <a:p>
              <a:pPr marL="715963" lvl="1" indent="-285750">
                <a:buFont typeface="Arial"/>
                <a:buChar char="•"/>
              </a:pPr>
              <a:r>
                <a:rPr lang="en-US" dirty="0" smtClean="0">
                  <a:latin typeface="EHUSans Light"/>
                  <a:cs typeface="EHUSans Light"/>
                </a:rPr>
                <a:t>PFSP:</a:t>
              </a:r>
            </a:p>
            <a:p>
              <a:pPr marL="715963" lvl="1" indent="-285750">
                <a:buFont typeface="Arial"/>
                <a:buChar char="•"/>
              </a:pPr>
              <a:endParaRPr lang="en-US" dirty="0">
                <a:latin typeface="EHUSans Light"/>
                <a:cs typeface="EHUSans Light"/>
              </a:endParaRPr>
            </a:p>
            <a:p>
              <a:pPr marL="715963" lvl="1" indent="-285750">
                <a:buFont typeface="Arial"/>
                <a:buChar char="•"/>
              </a:pPr>
              <a:endParaRPr lang="en-US" dirty="0" smtClean="0">
                <a:latin typeface="EHUSans Light"/>
                <a:cs typeface="EHUSans Light"/>
              </a:endParaRPr>
            </a:p>
            <a:p>
              <a:pPr marL="430213" lvl="1"/>
              <a:endParaRPr lang="en-US" dirty="0">
                <a:latin typeface="EHUSans Light"/>
                <a:cs typeface="EHUSans Light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938313" y="2226328"/>
            <a:ext cx="1534089" cy="610915"/>
            <a:chOff x="3593243" y="3008273"/>
            <a:chExt cx="1534089" cy="610915"/>
          </a:xfrm>
        </p:grpSpPr>
        <p:sp>
          <p:nvSpPr>
            <p:cNvPr id="6" name="TextBox 5"/>
            <p:cNvSpPr txBox="1"/>
            <p:nvPr/>
          </p:nvSpPr>
          <p:spPr>
            <a:xfrm>
              <a:off x="3593243" y="3008273"/>
              <a:ext cx="153046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 smtClean="0">
                  <a:solidFill>
                    <a:srgbClr val="FF0000"/>
                  </a:solidFill>
                  <a:latin typeface="EHUSans Light"/>
                  <a:cs typeface="EHUSans Light"/>
                </a:rPr>
                <a:t>p</a:t>
              </a:r>
              <a:r>
                <a:rPr lang="en-US" sz="1600" dirty="0" smtClean="0">
                  <a:solidFill>
                    <a:srgbClr val="FF0000"/>
                  </a:solidFill>
                  <a:latin typeface="EHUSans Light"/>
                  <a:cs typeface="EHUSans Light"/>
                </a:rPr>
                <a:t>-value &lt; 0.001</a:t>
              </a:r>
              <a:endParaRPr lang="en-US" sz="1600" dirty="0">
                <a:solidFill>
                  <a:srgbClr val="FF0000"/>
                </a:solidFill>
                <a:latin typeface="EHUSans Light"/>
                <a:cs typeface="EHUSans Ligh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596863" y="3280634"/>
              <a:ext cx="153046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 smtClean="0">
                  <a:solidFill>
                    <a:srgbClr val="FF0000"/>
                  </a:solidFill>
                  <a:latin typeface="EHUSans Light"/>
                  <a:cs typeface="EHUSans Light"/>
                </a:rPr>
                <a:t>p</a:t>
              </a:r>
              <a:r>
                <a:rPr lang="en-US" sz="1600" dirty="0" smtClean="0">
                  <a:solidFill>
                    <a:srgbClr val="FF0000"/>
                  </a:solidFill>
                  <a:latin typeface="EHUSans Light"/>
                  <a:cs typeface="EHUSans Light"/>
                </a:rPr>
                <a:t>-value &lt; 0.001</a:t>
              </a:r>
              <a:endParaRPr lang="en-US" sz="1600" dirty="0">
                <a:solidFill>
                  <a:srgbClr val="FF0000"/>
                </a:solidFill>
                <a:latin typeface="EHUSans Light"/>
                <a:cs typeface="EHUSans Light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576022" y="3428575"/>
            <a:ext cx="2806700" cy="1978899"/>
            <a:chOff x="3723982" y="4045025"/>
            <a:chExt cx="2806700" cy="1978899"/>
          </a:xfrm>
        </p:grpSpPr>
        <p:pic>
          <p:nvPicPr>
            <p:cNvPr id="3" name="Picture 2" descr="critical_difference_QAP.eps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3982" y="4045025"/>
              <a:ext cx="2806700" cy="927100"/>
            </a:xfrm>
            <a:prstGeom prst="rect">
              <a:avLst/>
            </a:prstGeom>
          </p:spPr>
        </p:pic>
        <p:pic>
          <p:nvPicPr>
            <p:cNvPr id="4" name="Picture 3" descr="critical_difference_PFSP.eps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1197" y="5096824"/>
              <a:ext cx="2755900" cy="927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0567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6040"/>
            <a:ext cx="8229600" cy="4525963"/>
          </a:xfrm>
        </p:spPr>
        <p:txBody>
          <a:bodyPr anchor="t">
            <a:normAutofit/>
          </a:bodyPr>
          <a:lstStyle/>
          <a:p>
            <a:pPr marL="0" indent="0" algn="ctr">
              <a:buClr>
                <a:srgbClr val="3366FF"/>
              </a:buClr>
              <a:buNone/>
            </a:pPr>
            <a:endParaRPr lang="en-US" sz="24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400" dirty="0" smtClean="0">
                <a:effectLst/>
                <a:latin typeface="EHUSans Light"/>
                <a:cs typeface="EHUSans Light"/>
              </a:rPr>
              <a:t>Combinatorial optimization problems</a:t>
            </a:r>
            <a:endParaRPr lang="en-US" sz="2400" dirty="0">
              <a:effectLst/>
              <a:latin typeface="EHUSans Light"/>
              <a:cs typeface="EHU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17543" y="27676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optimization 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188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5117815"/>
              </p:ext>
            </p:extLst>
          </p:nvPr>
        </p:nvGraphicFramePr>
        <p:xfrm>
          <a:off x="4713558" y="4040073"/>
          <a:ext cx="4099272" cy="26800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7225615"/>
              </p:ext>
            </p:extLst>
          </p:nvPr>
        </p:nvGraphicFramePr>
        <p:xfrm>
          <a:off x="336772" y="4040072"/>
          <a:ext cx="4099272" cy="26800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8012351"/>
              </p:ext>
            </p:extLst>
          </p:nvPr>
        </p:nvGraphicFramePr>
        <p:xfrm>
          <a:off x="386648" y="1297199"/>
          <a:ext cx="3959557" cy="27428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4656707"/>
              </p:ext>
            </p:extLst>
          </p:nvPr>
        </p:nvGraphicFramePr>
        <p:xfrm>
          <a:off x="4713558" y="1297199"/>
          <a:ext cx="4099272" cy="27428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EHUSans Light"/>
                <a:cs typeface="EHUSans Light"/>
              </a:rPr>
              <a:t>Experimental Study</a:t>
            </a:r>
            <a:r>
              <a:rPr lang="en-US" sz="2700" dirty="0" smtClean="0">
                <a:solidFill>
                  <a:srgbClr val="000000"/>
                </a:solidFill>
                <a:latin typeface="EHUSans Light"/>
                <a:cs typeface="EHUSans Light"/>
              </a:rPr>
              <a:t/>
            </a:r>
            <a:br>
              <a:rPr lang="en-US" sz="2700" dirty="0" smtClean="0">
                <a:solidFill>
                  <a:srgbClr val="000000"/>
                </a:solidFill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Computational Cost (seconds)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08611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Conclusions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t">
            <a:normAutofit/>
          </a:bodyPr>
          <a:lstStyle/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effectLst/>
                <a:latin typeface="EHUSans Light"/>
                <a:cs typeface="EHUSans Light"/>
              </a:rPr>
              <a:t>Can EDAs based on Kernels of Mallows Models outperform</a:t>
            </a: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solidFill>
                  <a:srgbClr val="3366FF"/>
                </a:solidFill>
                <a:latin typeface="EHUSans Light"/>
                <a:cs typeface="EHUSans Light"/>
              </a:rPr>
              <a:t>Mallows EDA (MEDA) </a:t>
            </a:r>
            <a:r>
              <a:rPr lang="en-US" sz="2000" dirty="0" smtClean="0">
                <a:latin typeface="EHUSans Light"/>
                <a:cs typeface="EHUSans Light"/>
              </a:rPr>
              <a:t>and </a:t>
            </a:r>
            <a:r>
              <a:rPr lang="en-US" sz="2000" dirty="0" smtClean="0">
                <a:solidFill>
                  <a:srgbClr val="3366FF"/>
                </a:solidFill>
                <a:latin typeface="EHUSans Light"/>
                <a:cs typeface="EHUSans Light"/>
              </a:rPr>
              <a:t>Generalized Mallows EDA (GMEDA)?</a:t>
            </a: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latin typeface="EHUSans Light"/>
                <a:cs typeface="EHUSans Light"/>
              </a:rPr>
              <a:t>Yes, if they are defined under the </a:t>
            </a:r>
            <a:r>
              <a:rPr lang="en-US" sz="2000" dirty="0" err="1" smtClean="0">
                <a:latin typeface="EHUSans Light"/>
                <a:cs typeface="EHUSans Light"/>
              </a:rPr>
              <a:t>Cayley</a:t>
            </a:r>
            <a:r>
              <a:rPr lang="en-US" sz="2000" dirty="0" smtClean="0">
                <a:latin typeface="EHUSans Light"/>
                <a:cs typeface="EHUSans Light"/>
              </a:rPr>
              <a:t> distance</a:t>
            </a: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 smtClean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911101" y="4253501"/>
            <a:ext cx="53414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rgbClr val="3366FF"/>
              </a:buClr>
            </a:pPr>
            <a:r>
              <a:rPr lang="en-US" dirty="0" smtClean="0">
                <a:latin typeface="EHUSans Light"/>
                <a:cs typeface="EHUSans Light"/>
              </a:rPr>
              <a:t>In fact, Kernels of Mallows models under the </a:t>
            </a:r>
            <a:r>
              <a:rPr lang="en-US" dirty="0" err="1" smtClean="0">
                <a:latin typeface="EHUSans Light"/>
                <a:cs typeface="EHUSans Light"/>
              </a:rPr>
              <a:t>Cayley</a:t>
            </a:r>
            <a:r>
              <a:rPr lang="en-US" dirty="0" smtClean="0">
                <a:latin typeface="EHUSans Light"/>
                <a:cs typeface="EHUSans Light"/>
              </a:rPr>
              <a:t> distance are </a:t>
            </a: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the best option in terms of fitness and computational cost</a:t>
            </a:r>
            <a:endParaRPr lang="en-US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571201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Future Work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0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45F747-FAD8-194E-A6FC-E1CF65DCDB83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590800"/>
          </a:xfrm>
        </p:spPr>
        <p:txBody>
          <a:bodyPr anchor="t">
            <a:normAutofit/>
          </a:bodyPr>
          <a:lstStyle/>
          <a:p>
            <a:pPr marL="0" indent="0">
              <a:buClr>
                <a:srgbClr val="3366FF"/>
              </a:buClr>
              <a:buNone/>
            </a:pPr>
            <a:r>
              <a:rPr lang="en-US" sz="20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Short term</a:t>
            </a:r>
          </a:p>
          <a:p>
            <a:pPr marL="0" indent="0">
              <a:buClr>
                <a:srgbClr val="3366FF"/>
              </a:buClr>
              <a:buNone/>
            </a:pPr>
            <a:endParaRPr lang="en-US" sz="800" dirty="0" smtClean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latin typeface="EHUSans Light"/>
                <a:cs typeface="EHUSans Light"/>
              </a:rPr>
              <a:t>Understand why similar results are not obtained with Kendall’s-</a:t>
            </a:r>
            <a:r>
              <a:rPr lang="en-US" sz="2000" dirty="0" err="1" smtClean="0">
                <a:latin typeface="Lucida Grande"/>
                <a:ea typeface="Lucida Grande"/>
                <a:cs typeface="Lucida Grande"/>
              </a:rPr>
              <a:t>τ</a:t>
            </a:r>
            <a:endParaRPr lang="en-US" sz="2000" dirty="0" smtClean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effectLst/>
                <a:latin typeface="EHUSans Light"/>
                <a:cs typeface="EHUSans Light"/>
              </a:rPr>
              <a:t>Apply automatic (offline) algorithm configuration: </a:t>
            </a:r>
            <a:r>
              <a:rPr lang="en-US" sz="2000" dirty="0" err="1" smtClean="0">
                <a:solidFill>
                  <a:srgbClr val="3366FF"/>
                </a:solidFill>
                <a:latin typeface="EHUSans Light"/>
                <a:cs typeface="EHUSans Light"/>
              </a:rPr>
              <a:t>Irace</a:t>
            </a:r>
            <a:endParaRPr lang="en-US" sz="2000" dirty="0" smtClean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000" dirty="0" smtClean="0">
                <a:effectLst/>
                <a:latin typeface="EHUSans Light"/>
                <a:cs typeface="EHUSans Light"/>
              </a:rPr>
              <a:t>Study more advanced strategies to adapt </a:t>
            </a:r>
            <a:r>
              <a:rPr lang="en-US" sz="2000" dirty="0" err="1" smtClean="0">
                <a:effectLst/>
                <a:latin typeface="Lucida Grande"/>
                <a:ea typeface="Lucida Grande"/>
                <a:cs typeface="Lucida Grande"/>
              </a:rPr>
              <a:t>θ</a:t>
            </a:r>
            <a:r>
              <a:rPr lang="en-US" sz="2000" dirty="0" err="1">
                <a:effectLst/>
                <a:latin typeface="EHUSans Light"/>
                <a:cs typeface="EHUSans Light"/>
              </a:rPr>
              <a:t>s</a:t>
            </a:r>
            <a:endParaRPr lang="en-US" sz="2000" dirty="0" smtClean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0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4302125"/>
            <a:ext cx="8229600" cy="21627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366FF"/>
              </a:buClr>
              <a:buFont typeface="Arial"/>
              <a:buNone/>
            </a:pPr>
            <a:r>
              <a:rPr lang="en-US" sz="2000" dirty="0" smtClean="0">
                <a:solidFill>
                  <a:srgbClr val="3366FF"/>
                </a:solidFill>
                <a:latin typeface="EHUSans Light"/>
                <a:cs typeface="EHUSans Light"/>
              </a:rPr>
              <a:t>Long term</a:t>
            </a:r>
          </a:p>
          <a:p>
            <a:pPr marL="0" indent="0" algn="ctr">
              <a:buClr>
                <a:srgbClr val="3366FF"/>
              </a:buClr>
              <a:buFont typeface="Arial"/>
              <a:buNone/>
            </a:pPr>
            <a:endParaRPr lang="en-US" sz="2000" dirty="0" smtClean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Font typeface="Arial"/>
              <a:buNone/>
            </a:pPr>
            <a:r>
              <a:rPr lang="en-US" sz="2000" dirty="0" smtClean="0">
                <a:latin typeface="EHUSans Light"/>
                <a:cs typeface="EHUSans Light"/>
              </a:rPr>
              <a:t>Include other distances such as </a:t>
            </a:r>
            <a:r>
              <a:rPr lang="en-US" sz="2000" dirty="0" err="1" smtClean="0">
                <a:latin typeface="EHUSans Light"/>
                <a:cs typeface="EHUSans Light"/>
              </a:rPr>
              <a:t>Ulam</a:t>
            </a:r>
            <a:r>
              <a:rPr lang="en-US" sz="2000" dirty="0" smtClean="0">
                <a:latin typeface="EHUSans Light"/>
                <a:cs typeface="EHUSans Light"/>
              </a:rPr>
              <a:t> or Hamming</a:t>
            </a:r>
          </a:p>
          <a:p>
            <a:pPr marL="0" indent="0" algn="ctr">
              <a:buClr>
                <a:srgbClr val="3366FF"/>
              </a:buClr>
              <a:buFont typeface="Arial"/>
              <a:buNone/>
            </a:pPr>
            <a:endParaRPr lang="en-US" sz="2000" dirty="0" smtClean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Font typeface="Arial"/>
              <a:buNone/>
            </a:pPr>
            <a:r>
              <a:rPr lang="en-US" sz="2000" dirty="0" smtClean="0">
                <a:latin typeface="EHUSans Light"/>
                <a:cs typeface="EHUSans Light"/>
              </a:rPr>
              <a:t>Apply to other permutation problems</a:t>
            </a:r>
          </a:p>
          <a:p>
            <a:pPr marL="0" indent="0" algn="ctr">
              <a:buClr>
                <a:srgbClr val="3366FF"/>
              </a:buClr>
              <a:buFont typeface="Arial"/>
              <a:buNone/>
            </a:pPr>
            <a:endParaRPr lang="en-US" sz="2000" dirty="0" smtClean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Font typeface="Arial"/>
              <a:buNone/>
            </a:pPr>
            <a:endParaRPr lang="en-US" sz="2000" dirty="0" smtClean="0">
              <a:solidFill>
                <a:srgbClr val="3366FF"/>
              </a:solidFill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Font typeface="Arial"/>
              <a:buNone/>
            </a:pPr>
            <a:endParaRPr lang="en-US" sz="20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399158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6 Imagen" descr="GECCO-2015-LOG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60648"/>
            <a:ext cx="5542653" cy="4632734"/>
          </a:xfrm>
          <a:prstGeom prst="rect">
            <a:avLst/>
          </a:prstGeom>
        </p:spPr>
      </p:pic>
      <p:pic>
        <p:nvPicPr>
          <p:cNvPr id="16" name="15 Imagen" descr="titl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72000" y="2852936"/>
            <a:ext cx="3960440" cy="712990"/>
          </a:xfrm>
          <a:prstGeom prst="rect">
            <a:avLst/>
          </a:prstGeom>
        </p:spPr>
      </p:pic>
      <p:pic>
        <p:nvPicPr>
          <p:cNvPr id="17" name="16 Imagen" descr="GECCO-2015-YEAR-transp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364088" y="3861048"/>
            <a:ext cx="2376264" cy="2062597"/>
          </a:xfrm>
          <a:prstGeom prst="rect">
            <a:avLst/>
          </a:prstGeom>
        </p:spPr>
      </p:pic>
      <p:pic>
        <p:nvPicPr>
          <p:cNvPr id="18" name="17 Imagen" descr="date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71600" y="5443972"/>
            <a:ext cx="2592288" cy="72133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5496039" y="300718"/>
            <a:ext cx="3090793" cy="2404542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EHUSans"/>
                <a:cs typeface="EHUSans"/>
              </a:rPr>
              <a:t>Thank you for your attention!</a:t>
            </a:r>
            <a:endParaRPr lang="en-US" sz="3200" dirty="0">
              <a:solidFill>
                <a:srgbClr val="3366FF"/>
              </a:solidFill>
              <a:latin typeface="EHUSans"/>
              <a:cs typeface="EHUSan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 descr="Europe_withcolo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440" y="1596390"/>
            <a:ext cx="3997520" cy="4658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Permutation </a:t>
            </a:r>
            <a:r>
              <a:rPr lang="en-US" sz="3600" dirty="0">
                <a:latin typeface="EHUSans Light"/>
                <a:cs typeface="EHUSans Light"/>
              </a:rPr>
              <a:t>optimization </a:t>
            </a:r>
            <a:r>
              <a:rPr lang="en-US" sz="3600" dirty="0" smtClean="0">
                <a:latin typeface="EHUSans Light"/>
                <a:cs typeface="EHUSans Light"/>
              </a:rPr>
              <a:t>problems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666363" cy="4525963"/>
          </a:xfrm>
        </p:spPr>
        <p:txBody>
          <a:bodyPr anchor="t">
            <a:normAutofit/>
          </a:bodyPr>
          <a:lstStyle/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endParaRPr lang="en-US" sz="2400" dirty="0" smtClean="0">
              <a:effectLst/>
              <a:latin typeface="EHUSans Light"/>
              <a:cs typeface="EHUSans Light"/>
            </a:endParaRP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400" dirty="0" smtClean="0">
                <a:effectLst/>
                <a:latin typeface="EHUSans Light"/>
                <a:cs typeface="EHUSans Light"/>
              </a:rPr>
              <a:t>Problems whose solutions are naturally represented </a:t>
            </a:r>
          </a:p>
          <a:p>
            <a:pPr marL="0" indent="0" algn="ctr">
              <a:buClr>
                <a:srgbClr val="3366FF"/>
              </a:buClr>
              <a:buNone/>
            </a:pPr>
            <a:r>
              <a:rPr lang="en-US" sz="2400" dirty="0" smtClean="0">
                <a:effectLst/>
                <a:latin typeface="EHUSans Light"/>
                <a:cs typeface="EHUSans Light"/>
              </a:rPr>
              <a:t>as </a:t>
            </a:r>
            <a:r>
              <a:rPr lang="en-US" sz="24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permutations</a:t>
            </a:r>
            <a:endParaRPr lang="en-US" sz="24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810925" y="1271871"/>
            <a:ext cx="3739944" cy="492443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66FF"/>
                </a:solidFill>
                <a:latin typeface="EHUSans Light"/>
                <a:cs typeface="EHUSans Light"/>
              </a:rPr>
              <a:t>Travelling Salesman Problem (TSP</a:t>
            </a:r>
            <a:r>
              <a:rPr lang="en-US" dirty="0" smtClean="0">
                <a:solidFill>
                  <a:srgbClr val="3366FF"/>
                </a:solidFill>
                <a:latin typeface="EHUSans Light"/>
                <a:cs typeface="EHUSans Light"/>
              </a:rPr>
              <a:t>)</a:t>
            </a:r>
          </a:p>
          <a:p>
            <a:endParaRPr lang="en-US" sz="800" dirty="0"/>
          </a:p>
        </p:txBody>
      </p:sp>
      <p:grpSp>
        <p:nvGrpSpPr>
          <p:cNvPr id="27" name="Group 26"/>
          <p:cNvGrpSpPr/>
          <p:nvPr/>
        </p:nvGrpSpPr>
        <p:grpSpPr>
          <a:xfrm>
            <a:off x="4871319" y="1803809"/>
            <a:ext cx="3543183" cy="4150571"/>
            <a:chOff x="4871319" y="1803809"/>
            <a:chExt cx="3543183" cy="4150571"/>
          </a:xfrm>
        </p:grpSpPr>
        <p:grpSp>
          <p:nvGrpSpPr>
            <p:cNvPr id="16" name="Group 15"/>
            <p:cNvGrpSpPr/>
            <p:nvPr/>
          </p:nvGrpSpPr>
          <p:grpSpPr>
            <a:xfrm>
              <a:off x="5125761" y="1988475"/>
              <a:ext cx="2886970" cy="3715448"/>
              <a:chOff x="5137520" y="2305941"/>
              <a:chExt cx="2886970" cy="3715448"/>
            </a:xfrm>
            <a:solidFill>
              <a:srgbClr val="FF0000"/>
            </a:solidFill>
          </p:grpSpPr>
          <p:sp>
            <p:nvSpPr>
              <p:cNvPr id="8" name="Oval 7"/>
              <p:cNvSpPr/>
              <p:nvPr/>
            </p:nvSpPr>
            <p:spPr>
              <a:xfrm>
                <a:off x="5963221" y="3257920"/>
                <a:ext cx="102549" cy="102549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7606426" y="2305941"/>
                <a:ext cx="102549" cy="102549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5240069" y="3702192"/>
                <a:ext cx="102549" cy="102549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5289934" y="5563861"/>
                <a:ext cx="102549" cy="102549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5137520" y="5918840"/>
                <a:ext cx="102549" cy="102549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7196258" y="4727687"/>
                <a:ext cx="102549" cy="102549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7921941" y="5779369"/>
                <a:ext cx="102549" cy="102549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6115621" y="4778961"/>
                <a:ext cx="102549" cy="102549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4871319" y="1803809"/>
              <a:ext cx="3543183" cy="4150571"/>
              <a:chOff x="4871319" y="1803809"/>
              <a:chExt cx="3543183" cy="4150571"/>
            </a:xfrm>
          </p:grpSpPr>
          <p:sp>
            <p:nvSpPr>
              <p:cNvPr id="17" name="TextBox 16"/>
              <p:cNvSpPr txBox="1"/>
              <p:nvPr/>
            </p:nvSpPr>
            <p:spPr>
              <a:xfrm>
                <a:off x="4871319" y="5585048"/>
                <a:ext cx="3157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EHUSans"/>
                    <a:cs typeface="EHUSans"/>
                  </a:rPr>
                  <a:t>1</a:t>
                </a:r>
                <a:endParaRPr lang="en-US" dirty="0">
                  <a:latin typeface="EHUSans"/>
                  <a:cs typeface="EHUSans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4912993" y="5092571"/>
                <a:ext cx="3153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EHUSans"/>
                    <a:cs typeface="EHUSans"/>
                  </a:rPr>
                  <a:t>2</a:t>
                </a:r>
                <a:endParaRPr lang="en-US" dirty="0">
                  <a:latin typeface="EHUSans"/>
                  <a:cs typeface="EHUSans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5250716" y="3033794"/>
                <a:ext cx="3153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EHUSans"/>
                    <a:cs typeface="EHUSans"/>
                  </a:rPr>
                  <a:t>6</a:t>
                </a:r>
                <a:endParaRPr lang="en-US" dirty="0">
                  <a:latin typeface="EHUSans"/>
                  <a:cs typeface="EHUSans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5731021" y="4328104"/>
                <a:ext cx="3153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EHUSans"/>
                    <a:cs typeface="EHUSans"/>
                  </a:rPr>
                  <a:t>3</a:t>
                </a:r>
                <a:endParaRPr lang="en-US" dirty="0">
                  <a:latin typeface="EHUSans"/>
                  <a:cs typeface="EHUSans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7365297" y="4276829"/>
                <a:ext cx="3153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EHUSans"/>
                    <a:cs typeface="EHUSans"/>
                  </a:rPr>
                  <a:t>5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8099185" y="5348944"/>
                <a:ext cx="3153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EHUSans"/>
                    <a:cs typeface="EHUSans"/>
                  </a:rPr>
                  <a:t>4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7752523" y="1803809"/>
                <a:ext cx="3153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EHUSans"/>
                    <a:cs typeface="EHUSans"/>
                  </a:rPr>
                  <a:t>8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6087260" y="2830728"/>
                <a:ext cx="3153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EHUSans"/>
                    <a:cs typeface="EHUSans"/>
                  </a:rPr>
                  <a:t>7</a:t>
                </a:r>
                <a:endParaRPr lang="en-US" dirty="0">
                  <a:latin typeface="EHUSans"/>
                  <a:cs typeface="EHUSans"/>
                </a:endParaRPr>
              </a:p>
            </p:txBody>
          </p:sp>
        </p:grpSp>
      </p:grpSp>
      <p:cxnSp>
        <p:nvCxnSpPr>
          <p:cNvPr id="29" name="Straight Arrow Connector 28"/>
          <p:cNvCxnSpPr/>
          <p:nvPr/>
        </p:nvCxnSpPr>
        <p:spPr>
          <a:xfrm flipV="1">
            <a:off x="5220272" y="5377484"/>
            <a:ext cx="74416" cy="207564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372672" y="4564044"/>
            <a:ext cx="731190" cy="682351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5330859" y="3487275"/>
            <a:ext cx="773004" cy="97422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42916" y="3030946"/>
            <a:ext cx="588979" cy="360124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6087260" y="2091024"/>
            <a:ext cx="1507407" cy="84943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7254114" y="2122056"/>
            <a:ext cx="381794" cy="2258704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7287048" y="4564044"/>
            <a:ext cx="623134" cy="929992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5250716" y="5526189"/>
            <a:ext cx="2630346" cy="148704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454" y="6444981"/>
            <a:ext cx="1879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578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Recently…</a:t>
            </a:r>
            <a:br>
              <a:rPr lang="en-US" sz="3600" dirty="0" smtClean="0">
                <a:latin typeface="EHUSans Light"/>
                <a:cs typeface="EHUSans Light"/>
              </a:rPr>
            </a:b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626" y="1163610"/>
            <a:ext cx="8580456" cy="616230"/>
          </a:xfrm>
        </p:spPr>
        <p:txBody>
          <a:bodyPr anchor="t">
            <a:noAutofit/>
          </a:bodyPr>
          <a:lstStyle/>
          <a:p>
            <a:pPr marL="0" indent="0">
              <a:buClr>
                <a:srgbClr val="3366FF"/>
              </a:buClr>
              <a:buNone/>
            </a:pPr>
            <a:r>
              <a:rPr lang="en-US" sz="1800" dirty="0" smtClean="0">
                <a:effectLst/>
                <a:latin typeface="EHUSans Light"/>
                <a:cs typeface="EHUSans Light"/>
              </a:rPr>
              <a:t>A new trend of </a:t>
            </a:r>
            <a:r>
              <a:rPr lang="en-US" sz="1800" dirty="0" smtClean="0">
                <a:solidFill>
                  <a:srgbClr val="3366FF"/>
                </a:solidFill>
                <a:effectLst/>
                <a:latin typeface="EHUSans Light"/>
                <a:cs typeface="EHUSans Light"/>
              </a:rPr>
              <a:t>Estimation of Distribution Algorithms</a:t>
            </a:r>
            <a:r>
              <a:rPr lang="en-US" sz="1800" dirty="0" smtClean="0">
                <a:effectLst/>
                <a:latin typeface="EHUSans Light"/>
                <a:cs typeface="EHUSans Light"/>
              </a:rPr>
              <a:t> for permutation problems have been proposed</a:t>
            </a:r>
            <a:endParaRPr lang="en-US" sz="1800" dirty="0">
              <a:solidFill>
                <a:srgbClr val="3366FF"/>
              </a:solidFill>
              <a:effectLst/>
              <a:latin typeface="EHUSans Light"/>
              <a:cs typeface="EHUSans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888739" y="1818546"/>
            <a:ext cx="5289433" cy="2339102"/>
            <a:chOff x="765442" y="1718024"/>
            <a:chExt cx="5289433" cy="2339102"/>
          </a:xfrm>
        </p:grpSpPr>
        <p:sp>
          <p:nvSpPr>
            <p:cNvPr id="9" name="TextBox 8"/>
            <p:cNvSpPr txBox="1"/>
            <p:nvPr/>
          </p:nvSpPr>
          <p:spPr>
            <a:xfrm>
              <a:off x="765442" y="1718024"/>
              <a:ext cx="12206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EHUSans Light"/>
                  <a:cs typeface="EHUSans Light"/>
                </a:rPr>
                <a:t>EDAs quickly</a:t>
              </a:r>
              <a:endParaRPr lang="en-US" sz="1400" dirty="0">
                <a:latin typeface="EHUSans Light"/>
                <a:cs typeface="EHUSans Ligh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65442" y="2025801"/>
              <a:ext cx="5289433" cy="20313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3366FF"/>
                  </a:solidFill>
                  <a:latin typeface="EHUSans Light"/>
                  <a:cs typeface="EHUSans Light"/>
                </a:rPr>
                <a:t>Initialize</a:t>
              </a:r>
              <a:r>
                <a:rPr lang="en-US" dirty="0" smtClean="0">
                  <a:latin typeface="EHUSans Light"/>
                  <a:cs typeface="EHUSans Light"/>
                </a:rPr>
                <a:t> population</a:t>
              </a:r>
            </a:p>
            <a:p>
              <a:r>
                <a:rPr lang="en-US" dirty="0" smtClean="0">
                  <a:latin typeface="EHUSans Light"/>
                  <a:cs typeface="EHUSans Light"/>
                </a:rPr>
                <a:t>While stopping criterion is not met</a:t>
              </a:r>
            </a:p>
            <a:p>
              <a:pPr lvl="1"/>
              <a:r>
                <a:rPr lang="en-US" dirty="0" smtClean="0">
                  <a:solidFill>
                    <a:srgbClr val="3366FF"/>
                  </a:solidFill>
                  <a:latin typeface="EHUSans Light"/>
                  <a:cs typeface="EHUSans Light"/>
                </a:rPr>
                <a:t>Selected</a:t>
              </a:r>
              <a:r>
                <a:rPr lang="en-US" dirty="0" smtClean="0">
                  <a:latin typeface="EHUSans Light"/>
                  <a:cs typeface="EHUSans Light"/>
                </a:rPr>
                <a:t> most promising individuals</a:t>
              </a:r>
            </a:p>
            <a:p>
              <a:pPr lvl="1"/>
              <a:r>
                <a:rPr lang="en-US" dirty="0" smtClean="0">
                  <a:solidFill>
                    <a:srgbClr val="3366FF"/>
                  </a:solidFill>
                  <a:latin typeface="EHUSans Light"/>
                  <a:cs typeface="EHUSans Light"/>
                </a:rPr>
                <a:t>Learn </a:t>
              </a:r>
              <a:r>
                <a:rPr lang="en-US" dirty="0" smtClean="0">
                  <a:latin typeface="EHUSans Light"/>
                  <a:cs typeface="EHUSans Light"/>
                </a:rPr>
                <a:t>a probability distribution</a:t>
              </a:r>
            </a:p>
            <a:p>
              <a:pPr lvl="1"/>
              <a:r>
                <a:rPr lang="en-US" dirty="0" smtClean="0">
                  <a:solidFill>
                    <a:srgbClr val="3366FF"/>
                  </a:solidFill>
                  <a:latin typeface="EHUSans Light"/>
                  <a:cs typeface="EHUSans Light"/>
                </a:rPr>
                <a:t>Sample</a:t>
              </a:r>
              <a:r>
                <a:rPr lang="en-US" dirty="0" smtClean="0">
                  <a:latin typeface="EHUSans Light"/>
                  <a:cs typeface="EHUSans Light"/>
                </a:rPr>
                <a:t> new individuals from the distribution</a:t>
              </a:r>
            </a:p>
            <a:p>
              <a:pPr lvl="1"/>
              <a:r>
                <a:rPr lang="en-US" dirty="0" smtClean="0">
                  <a:solidFill>
                    <a:srgbClr val="3366FF"/>
                  </a:solidFill>
                  <a:latin typeface="EHUSans Light"/>
                  <a:cs typeface="EHUSans Light"/>
                </a:rPr>
                <a:t>Update</a:t>
              </a:r>
              <a:r>
                <a:rPr lang="en-US" dirty="0" smtClean="0">
                  <a:latin typeface="EHUSans Light"/>
                  <a:cs typeface="EHUSans Light"/>
                </a:rPr>
                <a:t> the population</a:t>
              </a:r>
              <a:endParaRPr lang="en-US" dirty="0">
                <a:latin typeface="EHUSans Light"/>
                <a:cs typeface="EHUSans Light"/>
              </a:endParaRPr>
            </a:p>
            <a:p>
              <a:pPr marL="1588" lvl="1"/>
              <a:r>
                <a:rPr lang="en-US" dirty="0" smtClean="0">
                  <a:latin typeface="EHUSans Light"/>
                  <a:cs typeface="EHUSans Light"/>
                </a:rPr>
                <a:t>Return the best solution</a:t>
              </a:r>
              <a:endParaRPr lang="en-US" dirty="0">
                <a:latin typeface="EHUSans Light"/>
                <a:cs typeface="EHUSans Light"/>
              </a:endParaRPr>
            </a:p>
          </p:txBody>
        </p:sp>
      </p:grpSp>
      <p:sp>
        <p:nvSpPr>
          <p:cNvPr id="15" name="Right Brace 14"/>
          <p:cNvSpPr/>
          <p:nvPr/>
        </p:nvSpPr>
        <p:spPr>
          <a:xfrm>
            <a:off x="6288138" y="3035844"/>
            <a:ext cx="135626" cy="468501"/>
          </a:xfrm>
          <a:prstGeom prst="rightBrac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/>
          <p:cNvGrpSpPr/>
          <p:nvPr/>
        </p:nvGrpSpPr>
        <p:grpSpPr>
          <a:xfrm>
            <a:off x="3302241" y="5039485"/>
            <a:ext cx="2573747" cy="1148079"/>
            <a:chOff x="457201" y="5323840"/>
            <a:chExt cx="2428240" cy="1148079"/>
          </a:xfrm>
        </p:grpSpPr>
        <p:sp>
          <p:nvSpPr>
            <p:cNvPr id="12" name="Rectangle 11"/>
            <p:cNvSpPr/>
            <p:nvPr/>
          </p:nvSpPr>
          <p:spPr>
            <a:xfrm>
              <a:off x="457201" y="5323840"/>
              <a:ext cx="2428240" cy="1148079"/>
            </a:xfrm>
            <a:prstGeom prst="rect">
              <a:avLst/>
            </a:prstGeom>
            <a:solidFill>
              <a:srgbClr val="F2F2F2"/>
            </a:solidFill>
            <a:ln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EHUSans Light"/>
                  <a:cs typeface="EHUSans Light"/>
                </a:rPr>
                <a:t>Mallows</a:t>
              </a:r>
              <a:endParaRPr lang="en-US" sz="1600" dirty="0">
                <a:solidFill>
                  <a:schemeClr val="tx1"/>
                </a:solidFill>
                <a:latin typeface="EHUSans Light"/>
                <a:cs typeface="EHUSans Light"/>
              </a:endParaRPr>
            </a:p>
          </p:txBody>
        </p:sp>
        <p:pic>
          <p:nvPicPr>
            <p:cNvPr id="43" name="Picture 42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403" y="5387339"/>
              <a:ext cx="2019300" cy="647700"/>
            </a:xfrm>
            <a:prstGeom prst="rect">
              <a:avLst/>
            </a:prstGeom>
          </p:spPr>
        </p:pic>
      </p:grpSp>
      <p:cxnSp>
        <p:nvCxnSpPr>
          <p:cNvPr id="18" name="Elbow Connector 17"/>
          <p:cNvCxnSpPr>
            <a:stCxn id="15" idx="1"/>
            <a:endCxn id="12" idx="3"/>
          </p:cNvCxnSpPr>
          <p:nvPr/>
        </p:nvCxnSpPr>
        <p:spPr>
          <a:xfrm rot="10800000" flipV="1">
            <a:off x="5875988" y="3270095"/>
            <a:ext cx="547776" cy="2343430"/>
          </a:xfrm>
          <a:prstGeom prst="bentConnector3">
            <a:avLst>
              <a:gd name="adj1" fmla="val -101988"/>
            </a:avLst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573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ussian_mm_0_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812" y="2025559"/>
            <a:ext cx="5691187" cy="42683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28600" y="1714609"/>
            <a:ext cx="4852610" cy="2062103"/>
            <a:chOff x="635000" y="1940560"/>
            <a:chExt cx="4852610" cy="2062103"/>
          </a:xfrm>
        </p:grpSpPr>
        <p:sp>
          <p:nvSpPr>
            <p:cNvPr id="6" name="TextBox 5"/>
            <p:cNvSpPr txBox="1"/>
            <p:nvPr/>
          </p:nvSpPr>
          <p:spPr>
            <a:xfrm>
              <a:off x="635000" y="1940560"/>
              <a:ext cx="4852610" cy="206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distance-based exponential probability model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 smtClean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Central permutation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Spread parameter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 on permutations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</p:txBody>
        </p: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35350" y="2528906"/>
              <a:ext cx="241300" cy="165100"/>
            </a:xfrm>
            <a:prstGeom prst="rect">
              <a:avLst/>
            </a:prstGeom>
          </p:spPr>
        </p:pic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2150" y="2987092"/>
              <a:ext cx="114300" cy="190500"/>
            </a:xfrm>
            <a:prstGeom prst="rect">
              <a:avLst/>
            </a:prstGeom>
          </p:spPr>
        </p:pic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4322259"/>
            <a:ext cx="25273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39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aussian_mm_0_3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812" y="2025557"/>
            <a:ext cx="5691188" cy="42683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28600" y="1714609"/>
            <a:ext cx="4852610" cy="2062103"/>
            <a:chOff x="635000" y="1940560"/>
            <a:chExt cx="4852610" cy="2062103"/>
          </a:xfrm>
        </p:grpSpPr>
        <p:sp>
          <p:nvSpPr>
            <p:cNvPr id="6" name="TextBox 5"/>
            <p:cNvSpPr txBox="1"/>
            <p:nvPr/>
          </p:nvSpPr>
          <p:spPr>
            <a:xfrm>
              <a:off x="635000" y="1940560"/>
              <a:ext cx="4852610" cy="206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distance-based exponential probability model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 smtClean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Central permutation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Spread parameter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 on permutations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</p:txBody>
        </p: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35350" y="2528906"/>
              <a:ext cx="241300" cy="165100"/>
            </a:xfrm>
            <a:prstGeom prst="rect">
              <a:avLst/>
            </a:prstGeom>
          </p:spPr>
        </p:pic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2150" y="2987092"/>
              <a:ext cx="114300" cy="190500"/>
            </a:xfrm>
            <a:prstGeom prst="rect">
              <a:avLst/>
            </a:prstGeom>
          </p:spPr>
        </p:pic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4322259"/>
            <a:ext cx="25273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241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aussian_mm_0_5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812" y="2025557"/>
            <a:ext cx="5691188" cy="42683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EHUSans Light"/>
                <a:cs typeface="EHUSans Light"/>
              </a:rPr>
              <a:t>The Mallows model</a:t>
            </a:r>
            <a:br>
              <a:rPr lang="en-US" sz="3600" dirty="0" smtClean="0">
                <a:latin typeface="EHUSans Light"/>
                <a:cs typeface="EHUSans Light"/>
              </a:rPr>
            </a:br>
            <a:r>
              <a:rPr lang="en-US" sz="2700" dirty="0" smtClean="0">
                <a:solidFill>
                  <a:srgbClr val="3366FF"/>
                </a:solidFill>
                <a:latin typeface="EHUSans Light"/>
                <a:cs typeface="EHUSans Light"/>
              </a:rPr>
              <a:t>Definition</a:t>
            </a:r>
            <a:endParaRPr lang="en-US" sz="27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28600" y="1714609"/>
            <a:ext cx="4852610" cy="2062103"/>
            <a:chOff x="635000" y="1940560"/>
            <a:chExt cx="4852610" cy="2062103"/>
          </a:xfrm>
        </p:grpSpPr>
        <p:sp>
          <p:nvSpPr>
            <p:cNvPr id="6" name="TextBox 5"/>
            <p:cNvSpPr txBox="1"/>
            <p:nvPr/>
          </p:nvSpPr>
          <p:spPr>
            <a:xfrm>
              <a:off x="635000" y="1940560"/>
              <a:ext cx="4852610" cy="206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distance-based exponential probability model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 smtClean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Central permutation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Spread parameter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r>
                <a:rPr lang="en-US" sz="1600" dirty="0" smtClean="0">
                  <a:latin typeface="EHUSans Light"/>
                  <a:cs typeface="EHUSans Light"/>
                </a:rPr>
                <a:t>A distance on permutations</a:t>
              </a:r>
            </a:p>
            <a:p>
              <a:pPr marL="742950" lvl="1" indent="-285750">
                <a:buClr>
                  <a:srgbClr val="3366FF"/>
                </a:buClr>
                <a:buFont typeface="Arial"/>
                <a:buChar char="•"/>
              </a:pPr>
              <a:endParaRPr lang="en-US" sz="1600" dirty="0">
                <a:latin typeface="EHUSans Light"/>
                <a:cs typeface="EHUSans Light"/>
              </a:endParaRPr>
            </a:p>
          </p:txBody>
        </p: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35350" y="2528906"/>
              <a:ext cx="241300" cy="165100"/>
            </a:xfrm>
            <a:prstGeom prst="rect">
              <a:avLst/>
            </a:prstGeom>
          </p:spPr>
        </p:pic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2150" y="2987092"/>
              <a:ext cx="114300" cy="190500"/>
            </a:xfrm>
            <a:prstGeom prst="rect">
              <a:avLst/>
            </a:prstGeom>
          </p:spPr>
        </p:pic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5F747-FAD8-194E-A6FC-E1CF65DCDB83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4322259"/>
            <a:ext cx="25273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479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icture 8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83" y="4409972"/>
            <a:ext cx="2082800" cy="317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EHUSans Light"/>
                <a:cs typeface="EHUSans Light"/>
              </a:rPr>
              <a:t>The Mallows model</a:t>
            </a:r>
            <a:br>
              <a:rPr lang="en-US" sz="3600" dirty="0">
                <a:latin typeface="EHUSans Light"/>
                <a:cs typeface="EHUSans Light"/>
              </a:rPr>
            </a:br>
            <a:r>
              <a:rPr lang="en-US" sz="2400" dirty="0" smtClean="0">
                <a:solidFill>
                  <a:srgbClr val="3366FF"/>
                </a:solidFill>
                <a:latin typeface="EHUSans Light"/>
                <a:cs typeface="EHUSans Light"/>
              </a:rPr>
              <a:t>Kendall’s-</a:t>
            </a:r>
            <a:r>
              <a:rPr lang="en-US" sz="2400" dirty="0" err="1" smtClean="0">
                <a:solidFill>
                  <a:srgbClr val="3366FF"/>
                </a:solidFill>
                <a:latin typeface="EHUSans"/>
                <a:ea typeface="Lucida Grande"/>
                <a:cs typeface="EHUSans"/>
              </a:rPr>
              <a:t>τ</a:t>
            </a:r>
            <a:r>
              <a:rPr lang="en-US" sz="2400" dirty="0" smtClean="0">
                <a:solidFill>
                  <a:srgbClr val="3366FF"/>
                </a:solidFill>
                <a:latin typeface="EHUSans Light"/>
                <a:ea typeface="Lucida Grande"/>
                <a:cs typeface="EHUSans Light"/>
              </a:rPr>
              <a:t> distance</a:t>
            </a:r>
            <a:endParaRPr lang="en-US" sz="2400" dirty="0">
              <a:solidFill>
                <a:srgbClr val="3366FF"/>
              </a:solidFill>
              <a:latin typeface="EHUSans Light"/>
              <a:cs typeface="EHUSans Ligh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345530" y="6356350"/>
            <a:ext cx="1341270" cy="365125"/>
          </a:xfrm>
        </p:spPr>
        <p:txBody>
          <a:bodyPr/>
          <a:lstStyle/>
          <a:p>
            <a:fld id="{DB45F747-FAD8-194E-A6FC-E1CF65DCDB83}" type="slidenum">
              <a:rPr lang="en-US" smtClean="0"/>
              <a:t>9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334143" y="1613881"/>
            <a:ext cx="6592555" cy="544259"/>
          </a:xfrm>
        </p:spPr>
        <p:txBody>
          <a:bodyPr>
            <a:normAutofit lnSpcReduction="10000"/>
          </a:bodyPr>
          <a:lstStyle/>
          <a:p>
            <a:pPr marL="0" indent="0">
              <a:buClr>
                <a:srgbClr val="3366FF"/>
              </a:buClr>
              <a:buNone/>
            </a:pPr>
            <a:r>
              <a:rPr lang="en-US" sz="1600" dirty="0" smtClean="0">
                <a:latin typeface="EHUSans Light"/>
                <a:ea typeface="Lucida Grande"/>
                <a:cs typeface="EHUSans Light"/>
              </a:rPr>
              <a:t>Measures the number of pairwise disagreements between        and       .</a:t>
            </a:r>
          </a:p>
          <a:p>
            <a:pPr marL="457200" lvl="1" indent="0" algn="r">
              <a:buClr>
                <a:srgbClr val="3366FF"/>
              </a:buClr>
              <a:buNone/>
            </a:pPr>
            <a:r>
              <a:rPr lang="en-US" sz="1200" i="1" dirty="0" smtClean="0">
                <a:latin typeface="EHUSans Light"/>
                <a:cs typeface="EHUSans Light"/>
              </a:rPr>
              <a:t> </a:t>
            </a:r>
          </a:p>
          <a:p>
            <a:pPr marL="457200" lvl="1" indent="0" algn="r">
              <a:buClr>
                <a:srgbClr val="3366FF"/>
              </a:buClr>
              <a:buNone/>
            </a:pPr>
            <a:endParaRPr lang="en-US" sz="1600" dirty="0" smtClean="0">
              <a:latin typeface="EHUSans Light"/>
              <a:cs typeface="EHUSans Light"/>
            </a:endParaRPr>
          </a:p>
          <a:p>
            <a:pPr marL="457200" lvl="1" indent="0">
              <a:buClr>
                <a:srgbClr val="3366FF"/>
              </a:buClr>
              <a:buNone/>
            </a:pPr>
            <a:endParaRPr lang="en-US" sz="1600" dirty="0">
              <a:solidFill>
                <a:srgbClr val="000000"/>
              </a:solidFill>
              <a:effectLst/>
              <a:latin typeface="EHUSans Light"/>
              <a:cs typeface="EHUSans Light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4451158"/>
              </p:ext>
            </p:extLst>
          </p:nvPr>
        </p:nvGraphicFramePr>
        <p:xfrm>
          <a:off x="3950422" y="2432721"/>
          <a:ext cx="520077" cy="3708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2007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1-2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1-3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1-4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1-5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2-3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2-4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2-5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3-4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3-5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dirty="0" smtClean="0">
                          <a:solidFill>
                            <a:srgbClr val="3366FF"/>
                          </a:solidFill>
                          <a:latin typeface="EHUSans"/>
                          <a:cs typeface="EHUSans"/>
                        </a:rPr>
                        <a:t>4-5</a:t>
                      </a:r>
                      <a:endParaRPr lang="en-US" sz="1600" b="0" i="0" dirty="0">
                        <a:solidFill>
                          <a:srgbClr val="3366FF"/>
                        </a:solidFill>
                        <a:latin typeface="EHUSans"/>
                        <a:cs typeface="EHU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843" y="3306250"/>
            <a:ext cx="1524000" cy="2667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43" y="3726434"/>
            <a:ext cx="1536700" cy="2667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83" y="4412336"/>
            <a:ext cx="1981200" cy="317500"/>
          </a:xfrm>
          <a:prstGeom prst="rect">
            <a:avLst/>
          </a:prstGeom>
        </p:spPr>
      </p:pic>
      <p:cxnSp>
        <p:nvCxnSpPr>
          <p:cNvPr id="55" name="Straight Arrow Connector 54"/>
          <p:cNvCxnSpPr/>
          <p:nvPr/>
        </p:nvCxnSpPr>
        <p:spPr>
          <a:xfrm flipH="1">
            <a:off x="6566509" y="2995036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6566509" y="3350929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6566509" y="3734131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H="1">
            <a:off x="6566509" y="4109557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>
            <a:off x="6566509" y="4494405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6566509" y="4856163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6566509" y="5602769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>
            <a:off x="6566509" y="5972224"/>
            <a:ext cx="483246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3950422" y="2094479"/>
            <a:ext cx="2466255" cy="4075074"/>
            <a:chOff x="3950422" y="2094479"/>
            <a:chExt cx="2466255" cy="4075074"/>
          </a:xfrm>
        </p:grpSpPr>
        <p:grpSp>
          <p:nvGrpSpPr>
            <p:cNvPr id="54" name="Group 53"/>
            <p:cNvGrpSpPr/>
            <p:nvPr/>
          </p:nvGrpSpPr>
          <p:grpSpPr>
            <a:xfrm>
              <a:off x="4786065" y="2525098"/>
              <a:ext cx="1436670" cy="3561696"/>
              <a:chOff x="5781271" y="2542771"/>
              <a:chExt cx="1436670" cy="3561696"/>
            </a:xfrm>
          </p:grpSpPr>
          <p:pic>
            <p:nvPicPr>
              <p:cNvPr id="18" name="Picture 17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5541" y="2542771"/>
                <a:ext cx="508000" cy="177800"/>
              </a:xfrm>
              <a:prstGeom prst="rect">
                <a:avLst/>
              </a:prstGeom>
            </p:spPr>
          </p:pic>
          <p:pic>
            <p:nvPicPr>
              <p:cNvPr id="20" name="Picture 19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4411" y="2916256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21" name="Picture 20" descr="latex-image-1.pdf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1841" y="2904916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22" name="Picture 21" descr="latex-image-1.pdf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1705" y="3279473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23" name="Picture 22" descr="latex-image-1.pdf"/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9602" y="3268133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24" name="Picture 23" descr="latex-image-1.pdf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0135" y="3663244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25" name="Picture 24" descr="latex-image-1.pdf"/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9443" y="3649133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26" name="Picture 25" descr="latex-image-1.pdf"/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1546" y="4037187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27" name="Picture 26" descr="latex-image-1.pdf"/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9602" y="4016022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28" name="Picture 27" descr="latex-image-1.pdf"/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0920" y="4394200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30" name="Picture 29" descr="latex-image-1.pdf"/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7401" y="4761089"/>
                <a:ext cx="520700" cy="177800"/>
              </a:xfrm>
              <a:prstGeom prst="rect">
                <a:avLst/>
              </a:prstGeom>
            </p:spPr>
          </p:pic>
          <p:pic>
            <p:nvPicPr>
              <p:cNvPr id="32" name="Picture 31" descr="latex-image-1.pdf"/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9602" y="4394200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33" name="Picture 32" descr="latex-image-1.pdf"/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9602" y="4761089"/>
                <a:ext cx="520700" cy="228600"/>
              </a:xfrm>
              <a:prstGeom prst="rect">
                <a:avLst/>
              </a:prstGeom>
            </p:spPr>
          </p:pic>
          <p:pic>
            <p:nvPicPr>
              <p:cNvPr id="34" name="Picture 33" descr="latex-image-1.pdf"/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4667" y="5142089"/>
                <a:ext cx="533400" cy="177800"/>
              </a:xfrm>
              <a:prstGeom prst="rect">
                <a:avLst/>
              </a:prstGeom>
            </p:spPr>
          </p:pic>
          <p:pic>
            <p:nvPicPr>
              <p:cNvPr id="35" name="Picture 34" descr="latex-image-1.pdf"/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3093" y="5142089"/>
                <a:ext cx="533400" cy="177800"/>
              </a:xfrm>
              <a:prstGeom prst="rect">
                <a:avLst/>
              </a:prstGeom>
            </p:spPr>
          </p:pic>
          <p:pic>
            <p:nvPicPr>
              <p:cNvPr id="36" name="Picture 35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4541" y="2542771"/>
                <a:ext cx="508000" cy="177800"/>
              </a:xfrm>
              <a:prstGeom prst="rect">
                <a:avLst/>
              </a:prstGeom>
            </p:spPr>
          </p:pic>
          <p:pic>
            <p:nvPicPr>
              <p:cNvPr id="37" name="Picture 36" descr="latex-image-1.pdf"/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1271" y="5508978"/>
                <a:ext cx="533400" cy="177800"/>
              </a:xfrm>
              <a:prstGeom prst="rect">
                <a:avLst/>
              </a:prstGeom>
            </p:spPr>
          </p:pic>
          <p:pic>
            <p:nvPicPr>
              <p:cNvPr id="38" name="Picture 37" descr="latex-image-1.pdf"/>
              <p:cNvPicPr>
                <a:picLocks noChangeAspect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0069" y="5508978"/>
                <a:ext cx="533400" cy="228600"/>
              </a:xfrm>
              <a:prstGeom prst="rect">
                <a:avLst/>
              </a:prstGeom>
            </p:spPr>
          </p:pic>
          <p:pic>
            <p:nvPicPr>
              <p:cNvPr id="39" name="Picture 38" descr="latex-image-1.pdf"/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84541" y="5875867"/>
                <a:ext cx="533400" cy="228600"/>
              </a:xfrm>
              <a:prstGeom prst="rect">
                <a:avLst/>
              </a:prstGeom>
            </p:spPr>
          </p:pic>
          <p:pic>
            <p:nvPicPr>
              <p:cNvPr id="40" name="Picture 39" descr="latex-image-1.pdf"/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1271" y="5875867"/>
                <a:ext cx="533400" cy="177800"/>
              </a:xfrm>
              <a:prstGeom prst="rect">
                <a:avLst/>
              </a:prstGeom>
            </p:spPr>
          </p:pic>
        </p:grpSp>
        <p:pic>
          <p:nvPicPr>
            <p:cNvPr id="52" name="Picture 51" descr="latex-image-1.pdf"/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60829" y="2151491"/>
              <a:ext cx="266700" cy="152400"/>
            </a:xfrm>
            <a:prstGeom prst="rect">
              <a:avLst/>
            </a:prstGeom>
          </p:spPr>
        </p:pic>
        <p:pic>
          <p:nvPicPr>
            <p:cNvPr id="53" name="Picture 52" descr="latex-image-1.pdf"/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0447" y="2151491"/>
              <a:ext cx="266700" cy="152400"/>
            </a:xfrm>
            <a:prstGeom prst="rect">
              <a:avLst/>
            </a:prstGeom>
          </p:spPr>
        </p:pic>
        <p:cxnSp>
          <p:nvCxnSpPr>
            <p:cNvPr id="72" name="Straight Arrow Connector 71"/>
            <p:cNvCxnSpPr/>
            <p:nvPr/>
          </p:nvCxnSpPr>
          <p:spPr>
            <a:xfrm flipV="1">
              <a:off x="4555801" y="2094479"/>
              <a:ext cx="0" cy="4075074"/>
            </a:xfrm>
            <a:prstGeom prst="straightConnector1">
              <a:avLst/>
            </a:prstGeom>
            <a:ln>
              <a:solidFill>
                <a:srgbClr val="3366FF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H="1">
              <a:off x="3950422" y="2404290"/>
              <a:ext cx="2466255" cy="0"/>
            </a:xfrm>
            <a:prstGeom prst="straightConnector1">
              <a:avLst/>
            </a:prstGeom>
            <a:ln>
              <a:solidFill>
                <a:srgbClr val="3366FF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589" y="1715031"/>
            <a:ext cx="254000" cy="1397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698" y="1715031"/>
            <a:ext cx="2540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389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ersonalizado 1">
      <a:majorFont>
        <a:latin typeface="Futura Md B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1146</TotalTime>
  <Words>1078</Words>
  <Application>Microsoft Macintosh PowerPoint</Application>
  <PresentationFormat>On-screen Show (4:3)</PresentationFormat>
  <Paragraphs>360</Paragraphs>
  <Slides>33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Office Theme</vt:lpstr>
      <vt:lpstr>Tema de Office</vt:lpstr>
      <vt:lpstr>Kernels of Mallows Models for Solving Permutation-based Problems</vt:lpstr>
      <vt:lpstr>Preliminaries</vt:lpstr>
      <vt:lpstr>Permutation optimization problems </vt:lpstr>
      <vt:lpstr>Permutation optimization problems </vt:lpstr>
      <vt:lpstr>Recently… </vt:lpstr>
      <vt:lpstr>The Mallows model Definition</vt:lpstr>
      <vt:lpstr>The Mallows model Definition</vt:lpstr>
      <vt:lpstr>The Mallows model Definition</vt:lpstr>
      <vt:lpstr>The Mallows model Kendall’s-τ distance</vt:lpstr>
      <vt:lpstr>The Mallows model Cayley distance</vt:lpstr>
      <vt:lpstr>The Mallows model Learning</vt:lpstr>
      <vt:lpstr>The Mallows model Sampling</vt:lpstr>
      <vt:lpstr>Drawbacks </vt:lpstr>
      <vt:lpstr>Drawbacks </vt:lpstr>
      <vt:lpstr>Drawbacks </vt:lpstr>
      <vt:lpstr>The proposal: Kernels of Mallows models</vt:lpstr>
      <vt:lpstr>Kernels of Mallows models </vt:lpstr>
      <vt:lpstr>Mallows Kernels EDA</vt:lpstr>
      <vt:lpstr>Experimental Study</vt:lpstr>
      <vt:lpstr>The question </vt:lpstr>
      <vt:lpstr>Experimental Design </vt:lpstr>
      <vt:lpstr>PowerPoint Presentation</vt:lpstr>
      <vt:lpstr>PowerPoint Presentation</vt:lpstr>
      <vt:lpstr>Experimental Design Permutation Flowshop Scheduling Problem (PFSP)</vt:lpstr>
      <vt:lpstr>Experimental Design Instances</vt:lpstr>
      <vt:lpstr>Experimental Design </vt:lpstr>
      <vt:lpstr>Experimental Study ARPD Results</vt:lpstr>
      <vt:lpstr>Experimental Study ARPD Results</vt:lpstr>
      <vt:lpstr>Experimental Study ARPD Results</vt:lpstr>
      <vt:lpstr>Experimental Study Computational Cost (seconds)</vt:lpstr>
      <vt:lpstr>Conclusions</vt:lpstr>
      <vt:lpstr>Future Work</vt:lpstr>
      <vt:lpstr>Thank you for your attention!</vt:lpstr>
    </vt:vector>
  </TitlesOfParts>
  <Company>University of the Basque Country UPV/EHU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Kernels of Mallows Models for Solving Permutation-based Problems</dc:title>
  <dc:creator>Josu Ceberio</dc:creator>
  <cp:lastModifiedBy>Josu Ceberio</cp:lastModifiedBy>
  <cp:revision>258</cp:revision>
  <dcterms:created xsi:type="dcterms:W3CDTF">2015-07-07T08:25:33Z</dcterms:created>
  <dcterms:modified xsi:type="dcterms:W3CDTF">2015-07-13T13:27:47Z</dcterms:modified>
</cp:coreProperties>
</file>

<file path=docProps/thumbnail.jpeg>
</file>